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 id="2147483660" r:id="rId9"/>
    <p:sldMasterId id="2147483661" r:id="rId10"/>
    <p:sldMasterId id="2147483807" r:id="rId11"/>
    <p:sldMasterId id="2147484606" r:id="rId12"/>
  </p:sldMasterIdLst>
  <p:notesMasterIdLst>
    <p:notesMasterId r:id="rId30"/>
  </p:notesMasterIdLst>
  <p:handoutMasterIdLst>
    <p:handoutMasterId r:id="rId31"/>
  </p:handoutMasterIdLst>
  <p:sldIdLst>
    <p:sldId id="343" r:id="rId13"/>
    <p:sldId id="334" r:id="rId14"/>
    <p:sldId id="342" r:id="rId15"/>
    <p:sldId id="331" r:id="rId16"/>
    <p:sldId id="349" r:id="rId17"/>
    <p:sldId id="350" r:id="rId18"/>
    <p:sldId id="333" r:id="rId19"/>
    <p:sldId id="357" r:id="rId20"/>
    <p:sldId id="356" r:id="rId21"/>
    <p:sldId id="355" r:id="rId22"/>
    <p:sldId id="336" r:id="rId23"/>
    <p:sldId id="360" r:id="rId24"/>
    <p:sldId id="345" r:id="rId25"/>
    <p:sldId id="352" r:id="rId26"/>
    <p:sldId id="335" r:id="rId27"/>
    <p:sldId id="344" r:id="rId28"/>
    <p:sldId id="322" r:id="rId29"/>
  </p:sldIdLst>
  <p:sldSz cx="13004800" cy="9753600"/>
  <p:notesSz cx="6743700" cy="9875838"/>
  <p:defaultTextStyle>
    <a:defPPr>
      <a:defRPr lang="en-US"/>
    </a:defPPr>
    <a:lvl1pPr algn="ctr" rtl="0" fontAlgn="base">
      <a:spcBef>
        <a:spcPct val="0"/>
      </a:spcBef>
      <a:spcAft>
        <a:spcPct val="0"/>
      </a:spcAft>
      <a:defRPr sz="4200" kern="1200">
        <a:solidFill>
          <a:srgbClr val="000000"/>
        </a:solidFill>
        <a:latin typeface="Arial" pitchFamily="34" charset="0"/>
        <a:ea typeface="+mn-ea"/>
        <a:cs typeface="+mn-cs"/>
        <a:sym typeface="Gill Sans"/>
      </a:defRPr>
    </a:lvl1pPr>
    <a:lvl2pPr marL="457200" algn="ctr" rtl="0" fontAlgn="base">
      <a:spcBef>
        <a:spcPct val="0"/>
      </a:spcBef>
      <a:spcAft>
        <a:spcPct val="0"/>
      </a:spcAft>
      <a:defRPr sz="4200" kern="1200">
        <a:solidFill>
          <a:srgbClr val="000000"/>
        </a:solidFill>
        <a:latin typeface="Arial" pitchFamily="34" charset="0"/>
        <a:ea typeface="+mn-ea"/>
        <a:cs typeface="+mn-cs"/>
        <a:sym typeface="Gill Sans"/>
      </a:defRPr>
    </a:lvl2pPr>
    <a:lvl3pPr marL="914400" algn="ctr" rtl="0" fontAlgn="base">
      <a:spcBef>
        <a:spcPct val="0"/>
      </a:spcBef>
      <a:spcAft>
        <a:spcPct val="0"/>
      </a:spcAft>
      <a:defRPr sz="4200" kern="1200">
        <a:solidFill>
          <a:srgbClr val="000000"/>
        </a:solidFill>
        <a:latin typeface="Arial" pitchFamily="34" charset="0"/>
        <a:ea typeface="+mn-ea"/>
        <a:cs typeface="+mn-cs"/>
        <a:sym typeface="Gill Sans"/>
      </a:defRPr>
    </a:lvl3pPr>
    <a:lvl4pPr marL="1371600" algn="ctr" rtl="0" fontAlgn="base">
      <a:spcBef>
        <a:spcPct val="0"/>
      </a:spcBef>
      <a:spcAft>
        <a:spcPct val="0"/>
      </a:spcAft>
      <a:defRPr sz="4200" kern="1200">
        <a:solidFill>
          <a:srgbClr val="000000"/>
        </a:solidFill>
        <a:latin typeface="Arial" pitchFamily="34" charset="0"/>
        <a:ea typeface="+mn-ea"/>
        <a:cs typeface="+mn-cs"/>
        <a:sym typeface="Gill Sans"/>
      </a:defRPr>
    </a:lvl4pPr>
    <a:lvl5pPr marL="1828800" algn="ctr" rtl="0" fontAlgn="base">
      <a:spcBef>
        <a:spcPct val="0"/>
      </a:spcBef>
      <a:spcAft>
        <a:spcPct val="0"/>
      </a:spcAft>
      <a:defRPr sz="4200" kern="1200">
        <a:solidFill>
          <a:srgbClr val="000000"/>
        </a:solidFill>
        <a:latin typeface="Arial" pitchFamily="34" charset="0"/>
        <a:ea typeface="+mn-ea"/>
        <a:cs typeface="+mn-cs"/>
        <a:sym typeface="Gill Sans"/>
      </a:defRPr>
    </a:lvl5pPr>
    <a:lvl6pPr marL="2286000" algn="l" defTabSz="914400" rtl="0" eaLnBrk="1" latinLnBrk="0" hangingPunct="1">
      <a:defRPr sz="4200" kern="1200">
        <a:solidFill>
          <a:srgbClr val="000000"/>
        </a:solidFill>
        <a:latin typeface="Arial" pitchFamily="34" charset="0"/>
        <a:ea typeface="+mn-ea"/>
        <a:cs typeface="+mn-cs"/>
        <a:sym typeface="Gill Sans"/>
      </a:defRPr>
    </a:lvl6pPr>
    <a:lvl7pPr marL="2743200" algn="l" defTabSz="914400" rtl="0" eaLnBrk="1" latinLnBrk="0" hangingPunct="1">
      <a:defRPr sz="4200" kern="1200">
        <a:solidFill>
          <a:srgbClr val="000000"/>
        </a:solidFill>
        <a:latin typeface="Arial" pitchFamily="34" charset="0"/>
        <a:ea typeface="+mn-ea"/>
        <a:cs typeface="+mn-cs"/>
        <a:sym typeface="Gill Sans"/>
      </a:defRPr>
    </a:lvl7pPr>
    <a:lvl8pPr marL="3200400" algn="l" defTabSz="914400" rtl="0" eaLnBrk="1" latinLnBrk="0" hangingPunct="1">
      <a:defRPr sz="4200" kern="1200">
        <a:solidFill>
          <a:srgbClr val="000000"/>
        </a:solidFill>
        <a:latin typeface="Arial" pitchFamily="34" charset="0"/>
        <a:ea typeface="+mn-ea"/>
        <a:cs typeface="+mn-cs"/>
        <a:sym typeface="Gill Sans"/>
      </a:defRPr>
    </a:lvl8pPr>
    <a:lvl9pPr marL="3657600" algn="l" defTabSz="914400" rtl="0" eaLnBrk="1" latinLnBrk="0" hangingPunct="1">
      <a:defRPr sz="4200" kern="1200">
        <a:solidFill>
          <a:srgbClr val="000000"/>
        </a:solidFill>
        <a:latin typeface="Arial" pitchFamily="34" charset="0"/>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71" autoAdjust="0"/>
    <p:restoredTop sz="94624" autoAdjust="0"/>
  </p:normalViewPr>
  <p:slideViewPr>
    <p:cSldViewPr>
      <p:cViewPr>
        <p:scale>
          <a:sx n="60" d="100"/>
          <a:sy n="60" d="100"/>
        </p:scale>
        <p:origin x="-1752" y="125"/>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t" anchorCtr="0" compatLnSpc="1">
            <a:prstTxWarp prst="textNoShape">
              <a:avLst/>
            </a:prstTxWarp>
          </a:bodyPr>
          <a:lstStyle>
            <a:lvl1pPr algn="l" defTabSz="908050">
              <a:defRPr sz="1200">
                <a:solidFill>
                  <a:schemeClr val="tx1"/>
                </a:solidFill>
                <a:latin typeface="Gill Sans"/>
              </a:defRPr>
            </a:lvl1pPr>
          </a:lstStyle>
          <a:p>
            <a:pPr>
              <a:defRPr/>
            </a:pPr>
            <a:endParaRPr lang="da-DK" altLang="lt-LT"/>
          </a:p>
        </p:txBody>
      </p:sp>
      <p:sp>
        <p:nvSpPr>
          <p:cNvPr id="39939" name="Rectangle 3"/>
          <p:cNvSpPr>
            <a:spLocks noGrp="1" noChangeArrowheads="1"/>
          </p:cNvSpPr>
          <p:nvPr>
            <p:ph type="dt" sz="quarter" idx="1"/>
          </p:nvPr>
        </p:nvSpPr>
        <p:spPr bwMode="auto">
          <a:xfrm>
            <a:off x="3819525"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t" anchorCtr="0" compatLnSpc="1">
            <a:prstTxWarp prst="textNoShape">
              <a:avLst/>
            </a:prstTxWarp>
          </a:bodyPr>
          <a:lstStyle>
            <a:lvl1pPr algn="r" defTabSz="908050">
              <a:defRPr sz="1200">
                <a:solidFill>
                  <a:schemeClr val="tx1"/>
                </a:solidFill>
                <a:latin typeface="Gill Sans"/>
              </a:defRPr>
            </a:lvl1pPr>
          </a:lstStyle>
          <a:p>
            <a:pPr>
              <a:defRPr/>
            </a:pPr>
            <a:endParaRPr lang="da-DK" altLang="lt-LT"/>
          </a:p>
        </p:txBody>
      </p:sp>
      <p:sp>
        <p:nvSpPr>
          <p:cNvPr id="39940" name="Rectangle 4"/>
          <p:cNvSpPr>
            <a:spLocks noGrp="1" noChangeArrowheads="1"/>
          </p:cNvSpPr>
          <p:nvPr>
            <p:ph type="ftr" sz="quarter" idx="2"/>
          </p:nvPr>
        </p:nvSpPr>
        <p:spPr bwMode="auto">
          <a:xfrm>
            <a:off x="0" y="9380538"/>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b" anchorCtr="0" compatLnSpc="1">
            <a:prstTxWarp prst="textNoShape">
              <a:avLst/>
            </a:prstTxWarp>
          </a:bodyPr>
          <a:lstStyle>
            <a:lvl1pPr algn="l" defTabSz="908050">
              <a:defRPr sz="1200">
                <a:solidFill>
                  <a:schemeClr val="tx1"/>
                </a:solidFill>
                <a:latin typeface="Gill Sans"/>
              </a:defRPr>
            </a:lvl1pPr>
          </a:lstStyle>
          <a:p>
            <a:pPr>
              <a:defRPr/>
            </a:pPr>
            <a:endParaRPr lang="da-DK" altLang="lt-LT"/>
          </a:p>
        </p:txBody>
      </p:sp>
      <p:sp>
        <p:nvSpPr>
          <p:cNvPr id="39941" name="Rectangle 5"/>
          <p:cNvSpPr>
            <a:spLocks noGrp="1" noChangeArrowheads="1"/>
          </p:cNvSpPr>
          <p:nvPr>
            <p:ph type="sldNum" sz="quarter" idx="3"/>
          </p:nvPr>
        </p:nvSpPr>
        <p:spPr bwMode="auto">
          <a:xfrm>
            <a:off x="3819525" y="9380538"/>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b" anchorCtr="0" compatLnSpc="1">
            <a:prstTxWarp prst="textNoShape">
              <a:avLst/>
            </a:prstTxWarp>
          </a:bodyPr>
          <a:lstStyle>
            <a:lvl1pPr algn="r" defTabSz="908050">
              <a:defRPr sz="1200">
                <a:solidFill>
                  <a:schemeClr val="tx1"/>
                </a:solidFill>
                <a:latin typeface="Gill Sans"/>
              </a:defRPr>
            </a:lvl1pPr>
          </a:lstStyle>
          <a:p>
            <a:pPr>
              <a:defRPr/>
            </a:pPr>
            <a:fld id="{93FEDF8E-F634-4905-AE51-B93C0551E530}" type="slidenum">
              <a:rPr lang="da-DK" altLang="lt-LT"/>
              <a:pPr>
                <a:defRPr/>
              </a:pPr>
              <a:t>‹#›</a:t>
            </a:fld>
            <a:endParaRPr lang="da-DK" altLang="lt-LT"/>
          </a:p>
        </p:txBody>
      </p:sp>
    </p:spTree>
    <p:extLst>
      <p:ext uri="{BB962C8B-B14F-4D97-AF65-F5344CB8AC3E}">
        <p14:creationId xmlns:p14="http://schemas.microsoft.com/office/powerpoint/2010/main" val="147888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t" anchorCtr="0" compatLnSpc="1">
            <a:prstTxWarp prst="textNoShape">
              <a:avLst/>
            </a:prstTxWarp>
          </a:bodyPr>
          <a:lstStyle>
            <a:lvl1pPr algn="l" defTabSz="908050">
              <a:defRPr sz="1200">
                <a:solidFill>
                  <a:schemeClr val="tx1"/>
                </a:solidFill>
                <a:latin typeface="Gill Sans"/>
              </a:defRPr>
            </a:lvl1pPr>
          </a:lstStyle>
          <a:p>
            <a:pPr>
              <a:defRPr/>
            </a:pPr>
            <a:endParaRPr lang="lt-LT" altLang="lt-LT"/>
          </a:p>
        </p:txBody>
      </p:sp>
      <p:sp>
        <p:nvSpPr>
          <p:cNvPr id="70659" name="Rectangle 3"/>
          <p:cNvSpPr>
            <a:spLocks noGrp="1" noChangeArrowheads="1"/>
          </p:cNvSpPr>
          <p:nvPr>
            <p:ph type="dt" idx="1"/>
          </p:nvPr>
        </p:nvSpPr>
        <p:spPr bwMode="auto">
          <a:xfrm>
            <a:off x="3819525"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t" anchorCtr="0" compatLnSpc="1">
            <a:prstTxWarp prst="textNoShape">
              <a:avLst/>
            </a:prstTxWarp>
          </a:bodyPr>
          <a:lstStyle>
            <a:lvl1pPr algn="r" defTabSz="908050">
              <a:defRPr sz="1200">
                <a:solidFill>
                  <a:schemeClr val="tx1"/>
                </a:solidFill>
                <a:latin typeface="Gill Sans"/>
              </a:defRPr>
            </a:lvl1pPr>
          </a:lstStyle>
          <a:p>
            <a:pPr>
              <a:defRPr/>
            </a:pPr>
            <a:endParaRPr lang="lt-LT" altLang="lt-LT"/>
          </a:p>
        </p:txBody>
      </p:sp>
      <p:sp>
        <p:nvSpPr>
          <p:cNvPr id="33796" name="Rectangle 4"/>
          <p:cNvSpPr>
            <a:spLocks noGrp="1" noRot="1" noChangeAspect="1" noChangeArrowheads="1" noTextEdit="1"/>
          </p:cNvSpPr>
          <p:nvPr>
            <p:ph type="sldImg" idx="2"/>
          </p:nvPr>
        </p:nvSpPr>
        <p:spPr bwMode="auto">
          <a:xfrm>
            <a:off x="901700" y="739775"/>
            <a:ext cx="4940300"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74688" y="4691063"/>
            <a:ext cx="539432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70662" name="Rectangle 6"/>
          <p:cNvSpPr>
            <a:spLocks noGrp="1" noChangeArrowheads="1"/>
          </p:cNvSpPr>
          <p:nvPr>
            <p:ph type="ftr" sz="quarter" idx="4"/>
          </p:nvPr>
        </p:nvSpPr>
        <p:spPr bwMode="auto">
          <a:xfrm>
            <a:off x="0" y="9380538"/>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b" anchorCtr="0" compatLnSpc="1">
            <a:prstTxWarp prst="textNoShape">
              <a:avLst/>
            </a:prstTxWarp>
          </a:bodyPr>
          <a:lstStyle>
            <a:lvl1pPr algn="l" defTabSz="908050">
              <a:defRPr sz="1200">
                <a:solidFill>
                  <a:schemeClr val="tx1"/>
                </a:solidFill>
                <a:latin typeface="Gill Sans"/>
              </a:defRPr>
            </a:lvl1pPr>
          </a:lstStyle>
          <a:p>
            <a:pPr>
              <a:defRPr/>
            </a:pPr>
            <a:endParaRPr lang="lt-LT" altLang="lt-LT"/>
          </a:p>
        </p:txBody>
      </p:sp>
      <p:sp>
        <p:nvSpPr>
          <p:cNvPr id="70663" name="Rectangle 7"/>
          <p:cNvSpPr>
            <a:spLocks noGrp="1" noChangeArrowheads="1"/>
          </p:cNvSpPr>
          <p:nvPr>
            <p:ph type="sldNum" sz="quarter" idx="5"/>
          </p:nvPr>
        </p:nvSpPr>
        <p:spPr bwMode="auto">
          <a:xfrm>
            <a:off x="3819525" y="9380538"/>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5427" rIns="90855" bIns="45427" numCol="1" anchor="b" anchorCtr="0" compatLnSpc="1">
            <a:prstTxWarp prst="textNoShape">
              <a:avLst/>
            </a:prstTxWarp>
          </a:bodyPr>
          <a:lstStyle>
            <a:lvl1pPr algn="r" defTabSz="908050">
              <a:defRPr sz="1200">
                <a:solidFill>
                  <a:schemeClr val="tx1"/>
                </a:solidFill>
                <a:latin typeface="Gill Sans"/>
              </a:defRPr>
            </a:lvl1pPr>
          </a:lstStyle>
          <a:p>
            <a:pPr>
              <a:defRPr/>
            </a:pPr>
            <a:fld id="{7AB1AFC4-5579-4378-9070-3503C330A8CE}" type="slidenum">
              <a:rPr lang="lt-LT" altLang="lt-LT"/>
              <a:pPr>
                <a:defRPr/>
              </a:pPr>
              <a:t>‹#›</a:t>
            </a:fld>
            <a:endParaRPr lang="lt-LT" altLang="lt-LT"/>
          </a:p>
        </p:txBody>
      </p:sp>
    </p:spTree>
    <p:extLst>
      <p:ext uri="{BB962C8B-B14F-4D97-AF65-F5344CB8AC3E}">
        <p14:creationId xmlns:p14="http://schemas.microsoft.com/office/powerpoint/2010/main" val="149392612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08050" eaLnBrk="0" hangingPunct="0">
              <a:defRPr sz="1200">
                <a:solidFill>
                  <a:schemeClr val="tx1"/>
                </a:solidFill>
                <a:latin typeface="Gill Sans"/>
              </a:defRPr>
            </a:lvl1pPr>
            <a:lvl2pPr marL="742950" indent="-285750" algn="l" defTabSz="908050" eaLnBrk="0" hangingPunct="0">
              <a:defRPr sz="1200">
                <a:solidFill>
                  <a:schemeClr val="tx1"/>
                </a:solidFill>
                <a:latin typeface="Gill Sans"/>
              </a:defRPr>
            </a:lvl2pPr>
            <a:lvl3pPr marL="1143000" indent="-228600" algn="l" defTabSz="908050" eaLnBrk="0" hangingPunct="0">
              <a:defRPr sz="1200">
                <a:solidFill>
                  <a:schemeClr val="tx1"/>
                </a:solidFill>
                <a:latin typeface="Gill Sans"/>
              </a:defRPr>
            </a:lvl3pPr>
            <a:lvl4pPr marL="1600200" indent="-228600" algn="l" defTabSz="908050" eaLnBrk="0" hangingPunct="0">
              <a:defRPr sz="1200">
                <a:solidFill>
                  <a:schemeClr val="tx1"/>
                </a:solidFill>
                <a:latin typeface="Gill Sans"/>
              </a:defRPr>
            </a:lvl4pPr>
            <a:lvl5pPr marL="2057400" indent="-228600" algn="l" defTabSz="908050" eaLnBrk="0" hangingPunct="0">
              <a:defRPr sz="1200">
                <a:solidFill>
                  <a:schemeClr val="tx1"/>
                </a:solidFill>
                <a:latin typeface="Gill Sans"/>
              </a:defRPr>
            </a:lvl5pPr>
            <a:lvl6pPr marL="2514600" indent="-228600" defTabSz="908050" eaLnBrk="0" fontAlgn="base" hangingPunct="0">
              <a:spcBef>
                <a:spcPct val="0"/>
              </a:spcBef>
              <a:spcAft>
                <a:spcPct val="0"/>
              </a:spcAft>
              <a:defRPr sz="1200">
                <a:solidFill>
                  <a:schemeClr val="tx1"/>
                </a:solidFill>
                <a:latin typeface="Gill Sans"/>
              </a:defRPr>
            </a:lvl6pPr>
            <a:lvl7pPr marL="2971800" indent="-228600" defTabSz="908050" eaLnBrk="0" fontAlgn="base" hangingPunct="0">
              <a:spcBef>
                <a:spcPct val="0"/>
              </a:spcBef>
              <a:spcAft>
                <a:spcPct val="0"/>
              </a:spcAft>
              <a:defRPr sz="1200">
                <a:solidFill>
                  <a:schemeClr val="tx1"/>
                </a:solidFill>
                <a:latin typeface="Gill Sans"/>
              </a:defRPr>
            </a:lvl7pPr>
            <a:lvl8pPr marL="3429000" indent="-228600" defTabSz="908050" eaLnBrk="0" fontAlgn="base" hangingPunct="0">
              <a:spcBef>
                <a:spcPct val="0"/>
              </a:spcBef>
              <a:spcAft>
                <a:spcPct val="0"/>
              </a:spcAft>
              <a:defRPr sz="1200">
                <a:solidFill>
                  <a:schemeClr val="tx1"/>
                </a:solidFill>
                <a:latin typeface="Gill Sans"/>
              </a:defRPr>
            </a:lvl8pPr>
            <a:lvl9pPr marL="3886200" indent="-228600" defTabSz="908050" eaLnBrk="0" fontAlgn="base" hangingPunct="0">
              <a:spcBef>
                <a:spcPct val="0"/>
              </a:spcBef>
              <a:spcAft>
                <a:spcPct val="0"/>
              </a:spcAft>
              <a:defRPr sz="1200">
                <a:solidFill>
                  <a:schemeClr val="tx1"/>
                </a:solidFill>
                <a:latin typeface="Gill Sans"/>
              </a:defRPr>
            </a:lvl9pPr>
          </a:lstStyle>
          <a:p>
            <a:pPr algn="r" eaLnBrk="1" hangingPunct="1"/>
            <a:fld id="{9355FA7F-8C45-4544-AE1A-464B59991C37}" type="slidenum">
              <a:rPr lang="en-US" altLang="lt-LT" smtClean="0"/>
              <a:pPr algn="r" eaLnBrk="1" hangingPunct="1"/>
              <a:t>8</a:t>
            </a:fld>
            <a:endParaRPr lang="en-US" altLang="lt-LT" smtClean="0"/>
          </a:p>
        </p:txBody>
      </p:sp>
      <p:sp>
        <p:nvSpPr>
          <p:cNvPr id="34819" name="Rectangle 2"/>
          <p:cNvSpPr>
            <a:spLocks noGrp="1" noRot="1" noChangeAspect="1" noChangeArrowheads="1" noTextEdit="1"/>
          </p:cNvSpPr>
          <p:nvPr>
            <p:ph type="sldImg"/>
          </p:nvPr>
        </p:nvSpPr>
        <p:spPr>
          <a:xfrm>
            <a:off x="903288" y="739775"/>
            <a:ext cx="4937125" cy="3703638"/>
          </a:xfrm>
          <a:ln/>
        </p:spPr>
      </p:sp>
      <p:sp>
        <p:nvSpPr>
          <p:cNvPr id="34820" name="Rectangle 3"/>
          <p:cNvSpPr>
            <a:spLocks noGrp="1" noChangeArrowheads="1"/>
          </p:cNvSpPr>
          <p:nvPr>
            <p:ph type="body" idx="1"/>
          </p:nvPr>
        </p:nvSpPr>
        <p:spPr>
          <a:noFill/>
        </p:spPr>
        <p:txBody>
          <a:bodyPr/>
          <a:lstStyle/>
          <a:p>
            <a:pPr eaLnBrk="1" hangingPunct="1"/>
            <a:endParaRPr lang="nb-NO" altLang="lt-LT"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kaidrės vaizdo vietos rezervavimo ženklas 1"/>
          <p:cNvSpPr>
            <a:spLocks noGrp="1" noRot="1" noChangeAspect="1" noTextEdit="1"/>
          </p:cNvSpPr>
          <p:nvPr>
            <p:ph type="sldImg"/>
          </p:nvPr>
        </p:nvSpPr>
        <p:spPr>
          <a:xfrm>
            <a:off x="903288" y="739775"/>
            <a:ext cx="4937125" cy="3703638"/>
          </a:xfrm>
          <a:ln/>
        </p:spPr>
      </p:sp>
      <p:sp>
        <p:nvSpPr>
          <p:cNvPr id="35843" name="Pastabų vietos rezervavimo ženklas 2"/>
          <p:cNvSpPr>
            <a:spLocks noGrp="1"/>
          </p:cNvSpPr>
          <p:nvPr>
            <p:ph type="body" idx="1"/>
          </p:nvPr>
        </p:nvSpPr>
        <p:spPr>
          <a:noFill/>
        </p:spPr>
        <p:txBody>
          <a:bodyPr/>
          <a:lstStyle/>
          <a:p>
            <a:endParaRPr lang="lt-LT" altLang="lt-LT" smtClean="0">
              <a:latin typeface="Gill Sans"/>
            </a:endParaRPr>
          </a:p>
        </p:txBody>
      </p:sp>
      <p:sp>
        <p:nvSpPr>
          <p:cNvPr id="35844" name="Skaidrės numerio vietos rezervavimo ženklas 3"/>
          <p:cNvSpPr>
            <a:spLocks noGrp="1"/>
          </p:cNvSpPr>
          <p:nvPr>
            <p:ph type="sldNum" sz="quarter" idx="5"/>
          </p:nvPr>
        </p:nvSpPr>
        <p:spPr>
          <a:noFill/>
        </p:spPr>
        <p:txBody>
          <a:bodyPr/>
          <a:lstStyle>
            <a:lvl1pPr algn="l" defTabSz="908050" eaLnBrk="0" hangingPunct="0">
              <a:defRPr sz="1200">
                <a:solidFill>
                  <a:schemeClr val="tx1"/>
                </a:solidFill>
                <a:latin typeface="Gill Sans"/>
              </a:defRPr>
            </a:lvl1pPr>
            <a:lvl2pPr marL="742950" indent="-285750" algn="l" defTabSz="908050" eaLnBrk="0" hangingPunct="0">
              <a:defRPr sz="1200">
                <a:solidFill>
                  <a:schemeClr val="tx1"/>
                </a:solidFill>
                <a:latin typeface="Gill Sans"/>
              </a:defRPr>
            </a:lvl2pPr>
            <a:lvl3pPr marL="1143000" indent="-228600" algn="l" defTabSz="908050" eaLnBrk="0" hangingPunct="0">
              <a:defRPr sz="1200">
                <a:solidFill>
                  <a:schemeClr val="tx1"/>
                </a:solidFill>
                <a:latin typeface="Gill Sans"/>
              </a:defRPr>
            </a:lvl3pPr>
            <a:lvl4pPr marL="1600200" indent="-228600" algn="l" defTabSz="908050" eaLnBrk="0" hangingPunct="0">
              <a:defRPr sz="1200">
                <a:solidFill>
                  <a:schemeClr val="tx1"/>
                </a:solidFill>
                <a:latin typeface="Gill Sans"/>
              </a:defRPr>
            </a:lvl4pPr>
            <a:lvl5pPr marL="2057400" indent="-228600" algn="l" defTabSz="908050" eaLnBrk="0" hangingPunct="0">
              <a:defRPr sz="1200">
                <a:solidFill>
                  <a:schemeClr val="tx1"/>
                </a:solidFill>
                <a:latin typeface="Gill Sans"/>
              </a:defRPr>
            </a:lvl5pPr>
            <a:lvl6pPr marL="2514600" indent="-228600" defTabSz="908050" eaLnBrk="0" fontAlgn="base" hangingPunct="0">
              <a:spcBef>
                <a:spcPct val="0"/>
              </a:spcBef>
              <a:spcAft>
                <a:spcPct val="0"/>
              </a:spcAft>
              <a:defRPr sz="1200">
                <a:solidFill>
                  <a:schemeClr val="tx1"/>
                </a:solidFill>
                <a:latin typeface="Gill Sans"/>
              </a:defRPr>
            </a:lvl6pPr>
            <a:lvl7pPr marL="2971800" indent="-228600" defTabSz="908050" eaLnBrk="0" fontAlgn="base" hangingPunct="0">
              <a:spcBef>
                <a:spcPct val="0"/>
              </a:spcBef>
              <a:spcAft>
                <a:spcPct val="0"/>
              </a:spcAft>
              <a:defRPr sz="1200">
                <a:solidFill>
                  <a:schemeClr val="tx1"/>
                </a:solidFill>
                <a:latin typeface="Gill Sans"/>
              </a:defRPr>
            </a:lvl7pPr>
            <a:lvl8pPr marL="3429000" indent="-228600" defTabSz="908050" eaLnBrk="0" fontAlgn="base" hangingPunct="0">
              <a:spcBef>
                <a:spcPct val="0"/>
              </a:spcBef>
              <a:spcAft>
                <a:spcPct val="0"/>
              </a:spcAft>
              <a:defRPr sz="1200">
                <a:solidFill>
                  <a:schemeClr val="tx1"/>
                </a:solidFill>
                <a:latin typeface="Gill Sans"/>
              </a:defRPr>
            </a:lvl8pPr>
            <a:lvl9pPr marL="3886200" indent="-228600" defTabSz="908050" eaLnBrk="0" fontAlgn="base" hangingPunct="0">
              <a:spcBef>
                <a:spcPct val="0"/>
              </a:spcBef>
              <a:spcAft>
                <a:spcPct val="0"/>
              </a:spcAft>
              <a:defRPr sz="1200">
                <a:solidFill>
                  <a:schemeClr val="tx1"/>
                </a:solidFill>
                <a:latin typeface="Gill Sans"/>
              </a:defRPr>
            </a:lvl9pPr>
          </a:lstStyle>
          <a:p>
            <a:pPr algn="r" eaLnBrk="1" hangingPunct="1"/>
            <a:fld id="{2080642A-37FC-472E-9915-5498CD4739EE}" type="slidenum">
              <a:rPr lang="lt-LT" altLang="lt-LT" smtClean="0"/>
              <a:pPr algn="r" eaLnBrk="1" hangingPunct="1"/>
              <a:t>10</a:t>
            </a:fld>
            <a:endParaRPr lang="lt-LT" altLang="lt-L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15257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41944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7202350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822950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0383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02061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88205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629116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3701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44982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87296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31272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9583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8773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5" y="4978400"/>
            <a:ext cx="42100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a.rimdzius\Desktop\fondo prezentacijos\SMPF logo(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20513" y="8154988"/>
            <a:ext cx="11303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ctrTitle"/>
          </p:nvPr>
        </p:nvSpPr>
        <p:spPr>
          <a:xfrm>
            <a:off x="975360" y="3524884"/>
            <a:ext cx="11054080" cy="1100812"/>
          </a:xfrm>
        </p:spPr>
        <p:txBody>
          <a:bodyPr/>
          <a:lstStyle>
            <a:lvl1pPr>
              <a:defRPr/>
            </a:lvl1pPr>
          </a:lstStyle>
          <a:p>
            <a:pPr lvl="0"/>
            <a:r>
              <a:rPr lang="lt-LT" noProof="0" smtClean="0"/>
              <a:t>Click to edit Master title style</a:t>
            </a:r>
          </a:p>
        </p:txBody>
      </p:sp>
      <p:sp>
        <p:nvSpPr>
          <p:cNvPr id="51203" name="Rectangle 3"/>
          <p:cNvSpPr>
            <a:spLocks noGrp="1" noChangeArrowheads="1"/>
          </p:cNvSpPr>
          <p:nvPr>
            <p:ph type="subTitle" idx="1"/>
          </p:nvPr>
        </p:nvSpPr>
        <p:spPr>
          <a:xfrm>
            <a:off x="1950720" y="5527040"/>
            <a:ext cx="9103360" cy="2492587"/>
          </a:xfrm>
        </p:spPr>
        <p:txBody>
          <a:bodyPr/>
          <a:lstStyle>
            <a:lvl1pPr marL="0" indent="0" algn="ctr">
              <a:buFont typeface="Wingdings" pitchFamily="2" charset="2"/>
              <a:buNone/>
              <a:defRPr/>
            </a:lvl1pPr>
          </a:lstStyle>
          <a:p>
            <a:pPr lvl="0"/>
            <a:r>
              <a:rPr lang="lt-LT"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lt-LT" altLang="lt-LT"/>
          </a:p>
        </p:txBody>
      </p:sp>
      <p:sp>
        <p:nvSpPr>
          <p:cNvPr id="7" name="Rectangle 5"/>
          <p:cNvSpPr>
            <a:spLocks noGrp="1" noChangeArrowheads="1"/>
          </p:cNvSpPr>
          <p:nvPr>
            <p:ph type="ftr" sz="quarter" idx="11"/>
          </p:nvPr>
        </p:nvSpPr>
        <p:spPr/>
        <p:txBody>
          <a:bodyPr/>
          <a:lstStyle>
            <a:lvl1pPr>
              <a:defRPr/>
            </a:lvl1pPr>
          </a:lstStyle>
          <a:p>
            <a:pPr>
              <a:defRPr/>
            </a:pPr>
            <a:endParaRPr lang="lt-LT" altLang="lt-LT"/>
          </a:p>
        </p:txBody>
      </p:sp>
      <p:sp>
        <p:nvSpPr>
          <p:cNvPr id="8" name="Rectangle 6"/>
          <p:cNvSpPr>
            <a:spLocks noGrp="1" noChangeArrowheads="1"/>
          </p:cNvSpPr>
          <p:nvPr>
            <p:ph type="sldNum" sz="quarter" idx="12"/>
          </p:nvPr>
        </p:nvSpPr>
        <p:spPr/>
        <p:txBody>
          <a:bodyPr/>
          <a:lstStyle>
            <a:lvl1pPr>
              <a:defRPr/>
            </a:lvl1pPr>
          </a:lstStyle>
          <a:p>
            <a:pPr>
              <a:defRPr/>
            </a:pPr>
            <a:fld id="{2F5B4313-66DF-40EE-9F02-689FFCBBF4FD}" type="slidenum">
              <a:rPr lang="en-US" altLang="lt-LT"/>
              <a:pPr>
                <a:defRPr/>
              </a:pPr>
              <a:t>‹#›</a:t>
            </a:fld>
            <a:endParaRPr lang="en-US" altLang="lt-LT"/>
          </a:p>
        </p:txBody>
      </p:sp>
    </p:spTree>
    <p:extLst>
      <p:ext uri="{BB962C8B-B14F-4D97-AF65-F5344CB8AC3E}">
        <p14:creationId xmlns:p14="http://schemas.microsoft.com/office/powerpoint/2010/main" val="39972939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a:ln/>
        </p:spPr>
        <p:txBody>
          <a:bodyPr/>
          <a:lstStyle>
            <a:lvl1pPr>
              <a:defRPr/>
            </a:lvl1pPr>
          </a:lstStyle>
          <a:p>
            <a:pPr>
              <a:defRPr/>
            </a:pPr>
            <a:fld id="{B00170C9-39A8-46A8-A02B-DDE0ECBA3CE7}" type="slidenum">
              <a:rPr lang="en-US" altLang="lt-LT"/>
              <a:pPr>
                <a:defRPr/>
              </a:pPr>
              <a:t>‹#›</a:t>
            </a:fld>
            <a:endParaRPr lang="en-US" altLang="lt-LT"/>
          </a:p>
        </p:txBody>
      </p:sp>
    </p:spTree>
    <p:extLst>
      <p:ext uri="{BB962C8B-B14F-4D97-AF65-F5344CB8AC3E}">
        <p14:creationId xmlns:p14="http://schemas.microsoft.com/office/powerpoint/2010/main" val="14966876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lt-LT"/>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a:ln/>
        </p:spPr>
        <p:txBody>
          <a:bodyPr/>
          <a:lstStyle>
            <a:lvl1pPr>
              <a:defRPr/>
            </a:lvl1pPr>
          </a:lstStyle>
          <a:p>
            <a:pPr>
              <a:defRPr/>
            </a:pPr>
            <a:fld id="{2E421587-1D89-44FE-9A76-EB43AE3AF0BD}" type="slidenum">
              <a:rPr lang="en-US" altLang="lt-LT"/>
              <a:pPr>
                <a:defRPr/>
              </a:pPr>
              <a:t>‹#›</a:t>
            </a:fld>
            <a:endParaRPr lang="en-US" altLang="lt-LT"/>
          </a:p>
        </p:txBody>
      </p:sp>
    </p:spTree>
    <p:extLst>
      <p:ext uri="{BB962C8B-B14F-4D97-AF65-F5344CB8AC3E}">
        <p14:creationId xmlns:p14="http://schemas.microsoft.com/office/powerpoint/2010/main" val="26878104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1483361" y="2316481"/>
            <a:ext cx="5335128" cy="58386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7035236" y="2316481"/>
            <a:ext cx="5335130" cy="58386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6"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7" name="Rectangle 6"/>
          <p:cNvSpPr>
            <a:spLocks noGrp="1" noChangeArrowheads="1"/>
          </p:cNvSpPr>
          <p:nvPr>
            <p:ph type="sldNum" sz="quarter" idx="12"/>
          </p:nvPr>
        </p:nvSpPr>
        <p:spPr>
          <a:ln/>
        </p:spPr>
        <p:txBody>
          <a:bodyPr/>
          <a:lstStyle>
            <a:lvl1pPr>
              <a:defRPr/>
            </a:lvl1pPr>
          </a:lstStyle>
          <a:p>
            <a:pPr>
              <a:defRPr/>
            </a:pPr>
            <a:fld id="{C4F3ABD3-69B9-4A3C-902E-5758979BCA07}" type="slidenum">
              <a:rPr lang="en-US" altLang="lt-LT"/>
              <a:pPr>
                <a:defRPr/>
              </a:pPr>
              <a:t>‹#›</a:t>
            </a:fld>
            <a:endParaRPr lang="en-US" altLang="lt-LT"/>
          </a:p>
        </p:txBody>
      </p:sp>
    </p:spTree>
    <p:extLst>
      <p:ext uri="{BB962C8B-B14F-4D97-AF65-F5344CB8AC3E}">
        <p14:creationId xmlns:p14="http://schemas.microsoft.com/office/powerpoint/2010/main" val="40170808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652990"/>
            <a:ext cx="11704320" cy="1100812"/>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8"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9" name="Rectangle 6"/>
          <p:cNvSpPr>
            <a:spLocks noGrp="1" noChangeArrowheads="1"/>
          </p:cNvSpPr>
          <p:nvPr>
            <p:ph type="sldNum" sz="quarter" idx="12"/>
          </p:nvPr>
        </p:nvSpPr>
        <p:spPr>
          <a:ln/>
        </p:spPr>
        <p:txBody>
          <a:bodyPr/>
          <a:lstStyle>
            <a:lvl1pPr>
              <a:defRPr/>
            </a:lvl1pPr>
          </a:lstStyle>
          <a:p>
            <a:pPr>
              <a:defRPr/>
            </a:pPr>
            <a:fld id="{17B170E0-C96F-4A2A-B4AF-2AA8A4CA7906}" type="slidenum">
              <a:rPr lang="en-US" altLang="lt-LT"/>
              <a:pPr>
                <a:defRPr/>
              </a:pPr>
              <a:t>‹#›</a:t>
            </a:fld>
            <a:endParaRPr lang="en-US" altLang="lt-LT"/>
          </a:p>
        </p:txBody>
      </p:sp>
    </p:spTree>
    <p:extLst>
      <p:ext uri="{BB962C8B-B14F-4D97-AF65-F5344CB8AC3E}">
        <p14:creationId xmlns:p14="http://schemas.microsoft.com/office/powerpoint/2010/main" val="18901336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4"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5" name="Rectangle 6"/>
          <p:cNvSpPr>
            <a:spLocks noGrp="1" noChangeArrowheads="1"/>
          </p:cNvSpPr>
          <p:nvPr>
            <p:ph type="sldNum" sz="quarter" idx="12"/>
          </p:nvPr>
        </p:nvSpPr>
        <p:spPr>
          <a:ln/>
        </p:spPr>
        <p:txBody>
          <a:bodyPr/>
          <a:lstStyle>
            <a:lvl1pPr>
              <a:defRPr/>
            </a:lvl1pPr>
          </a:lstStyle>
          <a:p>
            <a:pPr>
              <a:defRPr/>
            </a:pPr>
            <a:fld id="{9FCE5976-A9D0-4FD2-899F-D25FF99C4028}" type="slidenum">
              <a:rPr lang="en-US" altLang="lt-LT"/>
              <a:pPr>
                <a:defRPr/>
              </a:pPr>
              <a:t>‹#›</a:t>
            </a:fld>
            <a:endParaRPr lang="en-US" altLang="lt-LT"/>
          </a:p>
        </p:txBody>
      </p:sp>
    </p:spTree>
    <p:extLst>
      <p:ext uri="{BB962C8B-B14F-4D97-AF65-F5344CB8AC3E}">
        <p14:creationId xmlns:p14="http://schemas.microsoft.com/office/powerpoint/2010/main" val="4107198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3"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4" name="Rectangle 6"/>
          <p:cNvSpPr>
            <a:spLocks noGrp="1" noChangeArrowheads="1"/>
          </p:cNvSpPr>
          <p:nvPr>
            <p:ph type="sldNum" sz="quarter" idx="12"/>
          </p:nvPr>
        </p:nvSpPr>
        <p:spPr>
          <a:ln/>
        </p:spPr>
        <p:txBody>
          <a:bodyPr/>
          <a:lstStyle>
            <a:lvl1pPr>
              <a:defRPr/>
            </a:lvl1pPr>
          </a:lstStyle>
          <a:p>
            <a:pPr>
              <a:defRPr/>
            </a:pPr>
            <a:fld id="{C7303C6A-573D-4072-9F97-57D6C2FD9035}" type="slidenum">
              <a:rPr lang="en-US" altLang="lt-LT"/>
              <a:pPr>
                <a:defRPr/>
              </a:pPr>
              <a:t>‹#›</a:t>
            </a:fld>
            <a:endParaRPr lang="en-US" altLang="lt-LT"/>
          </a:p>
        </p:txBody>
      </p:sp>
    </p:spTree>
    <p:extLst>
      <p:ext uri="{BB962C8B-B14F-4D97-AF65-F5344CB8AC3E}">
        <p14:creationId xmlns:p14="http://schemas.microsoft.com/office/powerpoint/2010/main" val="22186614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1047941"/>
            <a:ext cx="4278490" cy="993090"/>
          </a:xfrm>
        </p:spPr>
        <p:txBody>
          <a:bodyPr anchor="b"/>
          <a:lstStyle>
            <a:lvl1pPr algn="l">
              <a:defRPr sz="2800" b="1"/>
            </a:lvl1pPr>
          </a:lstStyle>
          <a:p>
            <a:r>
              <a:rPr lang="en-US" smtClean="0"/>
              <a:t>Click to edit Master title style</a:t>
            </a:r>
            <a:endParaRPr lang="lt-LT"/>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6"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7" name="Rectangle 6"/>
          <p:cNvSpPr>
            <a:spLocks noGrp="1" noChangeArrowheads="1"/>
          </p:cNvSpPr>
          <p:nvPr>
            <p:ph type="sldNum" sz="quarter" idx="12"/>
          </p:nvPr>
        </p:nvSpPr>
        <p:spPr>
          <a:ln/>
        </p:spPr>
        <p:txBody>
          <a:bodyPr/>
          <a:lstStyle>
            <a:lvl1pPr>
              <a:defRPr/>
            </a:lvl1pPr>
          </a:lstStyle>
          <a:p>
            <a:pPr>
              <a:defRPr/>
            </a:pPr>
            <a:fld id="{D074BA19-9876-4359-BEA0-0A7F760AA02F}" type="slidenum">
              <a:rPr lang="en-US" altLang="lt-LT"/>
              <a:pPr>
                <a:defRPr/>
              </a:pPr>
              <a:t>‹#›</a:t>
            </a:fld>
            <a:endParaRPr lang="en-US" altLang="lt-LT"/>
          </a:p>
        </p:txBody>
      </p:sp>
    </p:spTree>
    <p:extLst>
      <p:ext uri="{BB962C8B-B14F-4D97-AF65-F5344CB8AC3E}">
        <p14:creationId xmlns:p14="http://schemas.microsoft.com/office/powerpoint/2010/main" val="2452413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7071344"/>
            <a:ext cx="7802880" cy="562203"/>
          </a:xfrm>
        </p:spPr>
        <p:txBody>
          <a:bodyPr anchor="b"/>
          <a:lstStyle>
            <a:lvl1pPr algn="l">
              <a:defRPr sz="2800" b="1"/>
            </a:lvl1pPr>
          </a:lstStyle>
          <a:p>
            <a:r>
              <a:rPr lang="en-US" smtClean="0"/>
              <a:t>Click to edit Master title style</a:t>
            </a:r>
            <a:endParaRPr lang="lt-LT"/>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lt-LT"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6"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7" name="Rectangle 6"/>
          <p:cNvSpPr>
            <a:spLocks noGrp="1" noChangeArrowheads="1"/>
          </p:cNvSpPr>
          <p:nvPr>
            <p:ph type="sldNum" sz="quarter" idx="12"/>
          </p:nvPr>
        </p:nvSpPr>
        <p:spPr>
          <a:ln/>
        </p:spPr>
        <p:txBody>
          <a:bodyPr/>
          <a:lstStyle>
            <a:lvl1pPr>
              <a:defRPr/>
            </a:lvl1pPr>
          </a:lstStyle>
          <a:p>
            <a:pPr>
              <a:defRPr/>
            </a:pPr>
            <a:fld id="{DF240E3D-2BC4-4C35-A125-A430F6F593EE}" type="slidenum">
              <a:rPr lang="en-US" altLang="lt-LT"/>
              <a:pPr>
                <a:defRPr/>
              </a:pPr>
              <a:t>‹#›</a:t>
            </a:fld>
            <a:endParaRPr lang="en-US" altLang="lt-LT"/>
          </a:p>
        </p:txBody>
      </p:sp>
    </p:spTree>
    <p:extLst>
      <p:ext uri="{BB962C8B-B14F-4D97-AF65-F5344CB8AC3E}">
        <p14:creationId xmlns:p14="http://schemas.microsoft.com/office/powerpoint/2010/main" val="869677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256809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a:ln/>
        </p:spPr>
        <p:txBody>
          <a:bodyPr/>
          <a:lstStyle>
            <a:lvl1pPr>
              <a:defRPr/>
            </a:lvl1pPr>
          </a:lstStyle>
          <a:p>
            <a:pPr>
              <a:defRPr/>
            </a:pPr>
            <a:fld id="{D3EE430B-CD8D-40F6-8E76-36C6B37D45CD}" type="slidenum">
              <a:rPr lang="en-US" altLang="lt-LT"/>
              <a:pPr>
                <a:defRPr/>
              </a:pPr>
              <a:t>‹#›</a:t>
            </a:fld>
            <a:endParaRPr lang="en-US" altLang="lt-LT"/>
          </a:p>
        </p:txBody>
      </p:sp>
    </p:spTree>
    <p:extLst>
      <p:ext uri="{BB962C8B-B14F-4D97-AF65-F5344CB8AC3E}">
        <p14:creationId xmlns:p14="http://schemas.microsoft.com/office/powerpoint/2010/main" val="24594517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41136" y="228036"/>
            <a:ext cx="2201624" cy="7927057"/>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1483361" y="228036"/>
            <a:ext cx="8234115" cy="79270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a:ln/>
        </p:spPr>
        <p:txBody>
          <a:bodyPr/>
          <a:lstStyle>
            <a:lvl1pPr>
              <a:defRPr/>
            </a:lvl1pPr>
          </a:lstStyle>
          <a:p>
            <a:pPr>
              <a:defRPr/>
            </a:pPr>
            <a:fld id="{7D6F8702-4F3E-4BB5-988D-E931F1888194}" type="slidenum">
              <a:rPr lang="en-US" altLang="lt-LT"/>
              <a:pPr>
                <a:defRPr/>
              </a:pPr>
              <a:t>‹#›</a:t>
            </a:fld>
            <a:endParaRPr lang="en-US" altLang="lt-LT"/>
          </a:p>
        </p:txBody>
      </p:sp>
    </p:spTree>
    <p:extLst>
      <p:ext uri="{BB962C8B-B14F-4D97-AF65-F5344CB8AC3E}">
        <p14:creationId xmlns:p14="http://schemas.microsoft.com/office/powerpoint/2010/main" val="3926709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975360" y="866988"/>
            <a:ext cx="11054080" cy="6068907"/>
          </a:xfrm>
        </p:spPr>
        <p:txBody>
          <a:bodyPr/>
          <a:lstStyle>
            <a:lvl1pPr>
              <a:lnSpc>
                <a:spcPct val="100000"/>
              </a:lnSpc>
              <a:defRPr sz="11400"/>
            </a:lvl1pPr>
          </a:lstStyle>
          <a:p>
            <a:r>
              <a:rPr lang="lt-LT" smtClean="0"/>
              <a:t>Spustelėję redag. ruoš. pavad. stilių</a:t>
            </a:r>
            <a:endParaRPr lang="en-US" dirty="0"/>
          </a:p>
        </p:txBody>
      </p:sp>
      <p:sp>
        <p:nvSpPr>
          <p:cNvPr id="3" name="Subtitle 2"/>
          <p:cNvSpPr>
            <a:spLocks noGrp="1"/>
          </p:cNvSpPr>
          <p:nvPr>
            <p:ph type="subTitle" idx="1"/>
          </p:nvPr>
        </p:nvSpPr>
        <p:spPr>
          <a:xfrm>
            <a:off x="1950720" y="7044267"/>
            <a:ext cx="9103360" cy="1733973"/>
          </a:xfrm>
        </p:spPr>
        <p:txBody>
          <a:bodyPr>
            <a:normAutofit/>
          </a:bodyPr>
          <a:lstStyle>
            <a:lvl1pPr marL="0" indent="0" algn="ctr">
              <a:buNone/>
              <a:defRPr sz="3400">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lvl1pPr>
              <a:defRPr/>
            </a:lvl1pPr>
          </a:lstStyle>
          <a:p>
            <a:pPr>
              <a:defRPr/>
            </a:pPr>
            <a:fld id="{E1B70938-465F-458B-A7F8-D26CBEEE5759}" type="datetime1">
              <a:rPr lang="en-US"/>
              <a:pPr>
                <a:defRPr/>
              </a:pPr>
              <a:t>11/12/2015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ABAFA1-1987-4464-A72C-D9DC17F23EFB}" type="slidenum">
              <a:rPr lang="en-US"/>
              <a:pPr>
                <a:defRPr/>
              </a:pPr>
              <a:t>‹#›</a:t>
            </a:fld>
            <a:endParaRPr lang="en-US" dirty="0"/>
          </a:p>
        </p:txBody>
      </p:sp>
    </p:spTree>
    <p:extLst>
      <p:ext uri="{BB962C8B-B14F-4D97-AF65-F5344CB8AC3E}">
        <p14:creationId xmlns:p14="http://schemas.microsoft.com/office/powerpoint/2010/main" val="18818447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8DE0BF3A-F5DC-4498-9E5A-F9C8FBBF7FE2}" type="datetime1">
              <a:rPr lang="en-US"/>
              <a:pPr>
                <a:defRPr/>
              </a:pPr>
              <a:t>11/12/2015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3A6AFD-E26F-483C-8FC7-DC881139B90F}" type="slidenum">
              <a:rPr lang="en-US"/>
              <a:pPr>
                <a:defRPr/>
              </a:pPr>
              <a:t>‹#›</a:t>
            </a:fld>
            <a:endParaRPr lang="en-US" dirty="0"/>
          </a:p>
        </p:txBody>
      </p:sp>
    </p:spTree>
    <p:extLst>
      <p:ext uri="{BB962C8B-B14F-4D97-AF65-F5344CB8AC3E}">
        <p14:creationId xmlns:p14="http://schemas.microsoft.com/office/powerpoint/2010/main" val="28946190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4" name="Oval 6"/>
          <p:cNvSpPr/>
          <p:nvPr/>
        </p:nvSpPr>
        <p:spPr>
          <a:xfrm>
            <a:off x="6394450" y="5581650"/>
            <a:ext cx="120650" cy="12065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
        <p:nvSpPr>
          <p:cNvPr id="5" name="Oval 7"/>
          <p:cNvSpPr/>
          <p:nvPr/>
        </p:nvSpPr>
        <p:spPr>
          <a:xfrm>
            <a:off x="6678613" y="5581650"/>
            <a:ext cx="120650" cy="12065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
        <p:nvSpPr>
          <p:cNvPr id="6" name="Oval 8"/>
          <p:cNvSpPr/>
          <p:nvPr/>
        </p:nvSpPr>
        <p:spPr>
          <a:xfrm>
            <a:off x="6110288" y="5581650"/>
            <a:ext cx="120650" cy="12065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
        <p:nvSpPr>
          <p:cNvPr id="2" name="Title 1"/>
          <p:cNvSpPr>
            <a:spLocks noGrp="1"/>
          </p:cNvSpPr>
          <p:nvPr>
            <p:ph type="title"/>
          </p:nvPr>
        </p:nvSpPr>
        <p:spPr>
          <a:xfrm>
            <a:off x="1027290" y="1950721"/>
            <a:ext cx="11054080" cy="3562773"/>
          </a:xfrm>
        </p:spPr>
        <p:txBody>
          <a:bodyPr/>
          <a:lstStyle>
            <a:lvl1pPr algn="ctr" defTabSz="1300460" rtl="0" eaLnBrk="1" latinLnBrk="0" hangingPunct="1">
              <a:lnSpc>
                <a:spcPct val="100000"/>
              </a:lnSpc>
              <a:spcBef>
                <a:spcPct val="0"/>
              </a:spcBef>
              <a:buNone/>
              <a:defRPr lang="en-US" sz="6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027290" y="5786686"/>
            <a:ext cx="11054080" cy="1609795"/>
          </a:xfrm>
        </p:spPr>
        <p:txBody>
          <a:bodyPr/>
          <a:lstStyle>
            <a:lvl1pPr marL="0" indent="0" algn="ctr">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lt-LT" smtClean="0"/>
              <a:t>Spustelėję redag. ruoš. teksto stilių</a:t>
            </a:r>
          </a:p>
        </p:txBody>
      </p:sp>
      <p:sp>
        <p:nvSpPr>
          <p:cNvPr id="7" name="Date Placeholder 3"/>
          <p:cNvSpPr>
            <a:spLocks noGrp="1"/>
          </p:cNvSpPr>
          <p:nvPr>
            <p:ph type="dt" sz="half" idx="10"/>
          </p:nvPr>
        </p:nvSpPr>
        <p:spPr/>
        <p:txBody>
          <a:bodyPr/>
          <a:lstStyle>
            <a:lvl1pPr>
              <a:defRPr/>
            </a:lvl1pPr>
          </a:lstStyle>
          <a:p>
            <a:pPr>
              <a:defRPr/>
            </a:pPr>
            <a:fld id="{99072564-C651-416C-B6AD-19CCFDED3167}" type="datetime1">
              <a:rPr lang="en-US"/>
              <a:pPr>
                <a:defRPr/>
              </a:pPr>
              <a:t>11/12/2015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a:lvl1pPr>
          </a:lstStyle>
          <a:p>
            <a:pPr>
              <a:defRPr/>
            </a:pPr>
            <a:fld id="{04329D38-2EB1-4EC1-8B8B-3639C65824F4}" type="slidenum">
              <a:rPr lang="en-US"/>
              <a:pPr>
                <a:defRPr/>
              </a:pPr>
              <a:t>‹#›</a:t>
            </a:fld>
            <a:endParaRPr lang="en-US"/>
          </a:p>
        </p:txBody>
      </p:sp>
    </p:spTree>
    <p:extLst>
      <p:ext uri="{BB962C8B-B14F-4D97-AF65-F5344CB8AC3E}">
        <p14:creationId xmlns:p14="http://schemas.microsoft.com/office/powerpoint/2010/main" val="38205733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4" name="Content Placeholder 3"/>
          <p:cNvSpPr>
            <a:spLocks noGrp="1"/>
          </p:cNvSpPr>
          <p:nvPr>
            <p:ph sz="half" idx="2"/>
          </p:nvPr>
        </p:nvSpPr>
        <p:spPr>
          <a:xfrm>
            <a:off x="6610773" y="2275841"/>
            <a:ext cx="5743787" cy="6436925"/>
          </a:xfrm>
        </p:spPr>
        <p:txBody>
          <a:bodyPr/>
          <a:lstStyle>
            <a:lvl1pPr>
              <a:defRPr sz="340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9" name="Content Placeholder 8"/>
          <p:cNvSpPr>
            <a:spLocks noGrp="1"/>
          </p:cNvSpPr>
          <p:nvPr>
            <p:ph sz="quarter" idx="13"/>
          </p:nvPr>
        </p:nvSpPr>
        <p:spPr>
          <a:xfrm>
            <a:off x="520192" y="2275840"/>
            <a:ext cx="5748122" cy="643737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3"/>
          <p:cNvSpPr>
            <a:spLocks noGrp="1"/>
          </p:cNvSpPr>
          <p:nvPr>
            <p:ph type="dt" sz="half" idx="14"/>
          </p:nvPr>
        </p:nvSpPr>
        <p:spPr/>
        <p:txBody>
          <a:bodyPr/>
          <a:lstStyle>
            <a:lvl1pPr>
              <a:defRPr/>
            </a:lvl1pPr>
          </a:lstStyle>
          <a:p>
            <a:pPr>
              <a:defRPr/>
            </a:pPr>
            <a:fld id="{01B6E284-1CB9-43D0-922A-3BF0265746E5}" type="datetime1">
              <a:rPr lang="en-US"/>
              <a:pPr>
                <a:defRPr/>
              </a:pPr>
              <a:t>11/12/2015</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449F4BCF-E384-4FB4-A561-FB311F409FB8}" type="slidenum">
              <a:rPr lang="en-US"/>
              <a:pPr>
                <a:defRPr/>
              </a:pPr>
              <a:t>‹#›</a:t>
            </a:fld>
            <a:endParaRPr lang="en-US" dirty="0"/>
          </a:p>
        </p:txBody>
      </p:sp>
    </p:spTree>
    <p:extLst>
      <p:ext uri="{BB962C8B-B14F-4D97-AF65-F5344CB8AC3E}">
        <p14:creationId xmlns:p14="http://schemas.microsoft.com/office/powerpoint/2010/main" val="40118486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650240" y="2275840"/>
            <a:ext cx="5746045" cy="866987"/>
          </a:xfrm>
        </p:spPr>
        <p:txBody>
          <a:bodyPr anchor="b">
            <a:noAutofit/>
          </a:bodyPr>
          <a:lstStyle>
            <a:lvl1pPr marL="0" indent="0" algn="ctr">
              <a:buNone/>
              <a:defRPr sz="3400" b="0"/>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lt-LT" smtClean="0"/>
              <a:t>Spustelėję redag. ruoš. teksto stilių</a:t>
            </a:r>
          </a:p>
        </p:txBody>
      </p:sp>
      <p:sp>
        <p:nvSpPr>
          <p:cNvPr id="5" name="Text Placeholder 4"/>
          <p:cNvSpPr>
            <a:spLocks noGrp="1"/>
          </p:cNvSpPr>
          <p:nvPr>
            <p:ph type="body" sz="quarter" idx="3"/>
          </p:nvPr>
        </p:nvSpPr>
        <p:spPr>
          <a:xfrm>
            <a:off x="6610774" y="2275840"/>
            <a:ext cx="5748302" cy="866987"/>
          </a:xfrm>
        </p:spPr>
        <p:txBody>
          <a:bodyPr anchor="b">
            <a:noAutofit/>
          </a:bodyPr>
          <a:lstStyle>
            <a:lvl1pPr marL="0" indent="0" algn="ctr">
              <a:buNone/>
              <a:defRPr sz="3400" b="0"/>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lt-LT" smtClean="0"/>
              <a:t>Spustelėję redag. ruoš. teksto stilių</a:t>
            </a:r>
          </a:p>
        </p:txBody>
      </p:sp>
      <p:sp>
        <p:nvSpPr>
          <p:cNvPr id="11" name="Content Placeholder 10"/>
          <p:cNvSpPr>
            <a:spLocks noGrp="1"/>
          </p:cNvSpPr>
          <p:nvPr>
            <p:ph sz="quarter" idx="13"/>
          </p:nvPr>
        </p:nvSpPr>
        <p:spPr>
          <a:xfrm>
            <a:off x="650240" y="3147162"/>
            <a:ext cx="5748122" cy="5566054"/>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12"/>
          <p:cNvSpPr>
            <a:spLocks noGrp="1"/>
          </p:cNvSpPr>
          <p:nvPr>
            <p:ph sz="quarter" idx="14"/>
          </p:nvPr>
        </p:nvSpPr>
        <p:spPr>
          <a:xfrm>
            <a:off x="6645453" y="3147162"/>
            <a:ext cx="5748122" cy="556542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3"/>
          <p:cNvSpPr>
            <a:spLocks noGrp="1"/>
          </p:cNvSpPr>
          <p:nvPr>
            <p:ph type="dt" sz="half" idx="15"/>
          </p:nvPr>
        </p:nvSpPr>
        <p:spPr/>
        <p:txBody>
          <a:bodyPr/>
          <a:lstStyle>
            <a:lvl1pPr>
              <a:defRPr/>
            </a:lvl1pPr>
          </a:lstStyle>
          <a:p>
            <a:pPr>
              <a:defRPr/>
            </a:pPr>
            <a:fld id="{1C4446AA-039C-4348-86F3-ACBCA9B3C4F7}" type="datetime1">
              <a:rPr lang="en-US"/>
              <a:pPr>
                <a:defRPr/>
              </a:pPr>
              <a:t>11/12/2015</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a:t>Footer Text</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7A0E4B49-D45A-436F-A45F-8B66B509AE45}" type="slidenum">
              <a:rPr lang="en-US"/>
              <a:pPr>
                <a:defRPr/>
              </a:pPr>
              <a:t>‹#›</a:t>
            </a:fld>
            <a:endParaRPr lang="en-US" dirty="0"/>
          </a:p>
        </p:txBody>
      </p:sp>
    </p:spTree>
    <p:extLst>
      <p:ext uri="{BB962C8B-B14F-4D97-AF65-F5344CB8AC3E}">
        <p14:creationId xmlns:p14="http://schemas.microsoft.com/office/powerpoint/2010/main" val="35970336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3"/>
          <p:cNvSpPr>
            <a:spLocks noGrp="1"/>
          </p:cNvSpPr>
          <p:nvPr>
            <p:ph type="dt" sz="half" idx="10"/>
          </p:nvPr>
        </p:nvSpPr>
        <p:spPr/>
        <p:txBody>
          <a:bodyPr/>
          <a:lstStyle>
            <a:lvl1pPr>
              <a:defRPr/>
            </a:lvl1pPr>
          </a:lstStyle>
          <a:p>
            <a:pPr>
              <a:defRPr/>
            </a:pPr>
            <a:fld id="{D2F27C09-7F84-424A-B01A-B0D28C734A8A}" type="datetime1">
              <a:rPr lang="en-US"/>
              <a:pPr>
                <a:defRPr/>
              </a:pPr>
              <a:t>11/12/2015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3719E1-B5A2-4A22-9005-00C4195900EF}" type="slidenum">
              <a:rPr lang="en-US"/>
              <a:pPr>
                <a:defRPr/>
              </a:pPr>
              <a:t>‹#›</a:t>
            </a:fld>
            <a:endParaRPr lang="en-US" dirty="0"/>
          </a:p>
        </p:txBody>
      </p:sp>
    </p:spTree>
    <p:extLst>
      <p:ext uri="{BB962C8B-B14F-4D97-AF65-F5344CB8AC3E}">
        <p14:creationId xmlns:p14="http://schemas.microsoft.com/office/powerpoint/2010/main" val="2144554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EB6254-F7A9-4A0D-B5EE-81D3C261B63E}" type="datetime1">
              <a:rPr lang="en-US"/>
              <a:pPr>
                <a:defRPr/>
              </a:pPr>
              <a:t>11/12/2015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EBAAAFD-6A34-4BC9-815C-EB7CC3C0D166}" type="slidenum">
              <a:rPr lang="en-US"/>
              <a:pPr>
                <a:defRPr/>
              </a:pPr>
              <a:t>‹#›</a:t>
            </a:fld>
            <a:endParaRPr lang="en-US" dirty="0"/>
          </a:p>
        </p:txBody>
      </p:sp>
    </p:spTree>
    <p:extLst>
      <p:ext uri="{BB962C8B-B14F-4D97-AF65-F5344CB8AC3E}">
        <p14:creationId xmlns:p14="http://schemas.microsoft.com/office/powerpoint/2010/main" val="4130605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01191" y="379307"/>
            <a:ext cx="4278490" cy="2980267"/>
          </a:xfrm>
        </p:spPr>
        <p:txBody>
          <a:bodyPr/>
          <a:lstStyle>
            <a:lvl1pPr algn="ctr">
              <a:lnSpc>
                <a:spcPct val="100000"/>
              </a:lnSpc>
              <a:defRPr sz="4000" b="0">
                <a:effectLst>
                  <a:outerShdw blurRad="50800" dist="25400" dir="5400000" algn="t" rotWithShape="0">
                    <a:prstClr val="black">
                      <a:alpha val="25000"/>
                    </a:prstClr>
                  </a:outerShdw>
                </a:effectLst>
              </a:defRPr>
            </a:lvl1pPr>
          </a:lstStyle>
          <a:p>
            <a:r>
              <a:rPr lang="lt-LT" smtClean="0"/>
              <a:t>Spustelėję redag. ruoš. pavad. stilių</a:t>
            </a:r>
            <a:endParaRPr lang="en-US" dirty="0"/>
          </a:p>
        </p:txBody>
      </p:sp>
      <p:sp>
        <p:nvSpPr>
          <p:cNvPr id="3" name="Content Placeholder 2"/>
          <p:cNvSpPr>
            <a:spLocks noGrp="1"/>
          </p:cNvSpPr>
          <p:nvPr>
            <p:ph idx="1"/>
          </p:nvPr>
        </p:nvSpPr>
        <p:spPr>
          <a:xfrm>
            <a:off x="1022774" y="388339"/>
            <a:ext cx="710522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8401191" y="3467948"/>
            <a:ext cx="4278490" cy="5244818"/>
          </a:xfrm>
        </p:spPr>
        <p:txBody>
          <a:bodyPr>
            <a:normAutofit/>
          </a:bodyPr>
          <a:lstStyle>
            <a:lvl1pPr marL="0" indent="0" algn="ctr">
              <a:lnSpc>
                <a:spcPct val="125000"/>
              </a:lnSpc>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56C0DA7C-641F-4415-AFAE-AEDDC2AC34AC}" type="datetime1">
              <a:rPr lang="en-US"/>
              <a:pPr>
                <a:defRPr/>
              </a:pPr>
              <a:t>11/12/2015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74D12D-5865-4025-AC9D-73307339D833}" type="slidenum">
              <a:rPr lang="en-US"/>
              <a:pPr>
                <a:defRPr/>
              </a:pPr>
              <a:t>‹#›</a:t>
            </a:fld>
            <a:endParaRPr lang="en-US" dirty="0"/>
          </a:p>
        </p:txBody>
      </p:sp>
    </p:spTree>
    <p:extLst>
      <p:ext uri="{BB962C8B-B14F-4D97-AF65-F5344CB8AC3E}">
        <p14:creationId xmlns:p14="http://schemas.microsoft.com/office/powerpoint/2010/main" val="99189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0305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388730" y="325120"/>
            <a:ext cx="8123483" cy="1273387"/>
          </a:xfrm>
        </p:spPr>
        <p:txBody>
          <a:bodyPr/>
          <a:lstStyle>
            <a:lvl1pPr algn="ctr">
              <a:lnSpc>
                <a:spcPct val="100000"/>
              </a:lnSpc>
              <a:defRPr sz="4000" b="0"/>
            </a:lvl1pPr>
          </a:lstStyle>
          <a:p>
            <a:r>
              <a:rPr lang="lt-LT" smtClean="0"/>
              <a:t>Spustelėję redag. ruoš. pavad. stilių</a:t>
            </a:r>
            <a:endParaRPr lang="en-US" dirty="0"/>
          </a:p>
        </p:txBody>
      </p:sp>
      <p:sp>
        <p:nvSpPr>
          <p:cNvPr id="3" name="Picture Placeholder 2"/>
          <p:cNvSpPr>
            <a:spLocks noGrp="1"/>
          </p:cNvSpPr>
          <p:nvPr>
            <p:ph type="pic" idx="1"/>
          </p:nvPr>
        </p:nvSpPr>
        <p:spPr>
          <a:xfrm>
            <a:off x="2144890" y="1625600"/>
            <a:ext cx="8611163" cy="645837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2388730" y="8263467"/>
            <a:ext cx="8123483" cy="758613"/>
          </a:xfrm>
        </p:spPr>
        <p:txBody>
          <a:bodyPr>
            <a:normAutofit/>
          </a:bodyPr>
          <a:lstStyle>
            <a:lvl1pPr marL="0" indent="0" algn="ctr">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8D5D0D6F-20A3-415A-A305-260C06A57B68}" type="datetime1">
              <a:rPr lang="en-US"/>
              <a:pPr>
                <a:defRPr/>
              </a:pPr>
              <a:t>11/12/2015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888764-0757-444C-AF6E-10E647883AFE}" type="slidenum">
              <a:rPr lang="en-US"/>
              <a:pPr>
                <a:defRPr/>
              </a:pPr>
              <a:t>‹#›</a:t>
            </a:fld>
            <a:endParaRPr lang="en-US" dirty="0"/>
          </a:p>
        </p:txBody>
      </p:sp>
    </p:spTree>
    <p:extLst>
      <p:ext uri="{BB962C8B-B14F-4D97-AF65-F5344CB8AC3E}">
        <p14:creationId xmlns:p14="http://schemas.microsoft.com/office/powerpoint/2010/main" val="20238755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05CBB759-516C-4C61-9663-E0423DE02952}" type="datetime1">
              <a:rPr lang="en-US"/>
              <a:pPr>
                <a:defRPr/>
              </a:pPr>
              <a:t>11/12/2015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9E6D80-C5A8-4C74-A182-EBA949D11A4F}" type="slidenum">
              <a:rPr lang="en-US"/>
              <a:pPr>
                <a:defRPr/>
              </a:pPr>
              <a:t>‹#›</a:t>
            </a:fld>
            <a:endParaRPr lang="en-US" dirty="0"/>
          </a:p>
        </p:txBody>
      </p:sp>
    </p:spTree>
    <p:extLst>
      <p:ext uri="{BB962C8B-B14F-4D97-AF65-F5344CB8AC3E}">
        <p14:creationId xmlns:p14="http://schemas.microsoft.com/office/powerpoint/2010/main" val="36602427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FC71B2AF-06F1-4DF7-896A-21F900BEAE7E}" type="datetime1">
              <a:rPr lang="en-US"/>
              <a:pPr>
                <a:defRPr/>
              </a:pPr>
              <a:t>11/12/2015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05FA4B-5021-405E-BD00-5079398FEE58}" type="slidenum">
              <a:rPr lang="en-US"/>
              <a:pPr>
                <a:defRPr/>
              </a:pPr>
              <a:t>‹#›</a:t>
            </a:fld>
            <a:endParaRPr lang="en-US" dirty="0"/>
          </a:p>
        </p:txBody>
      </p:sp>
    </p:spTree>
    <p:extLst>
      <p:ext uri="{BB962C8B-B14F-4D97-AF65-F5344CB8AC3E}">
        <p14:creationId xmlns:p14="http://schemas.microsoft.com/office/powerpoint/2010/main" val="34029643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70000" y="1638300"/>
            <a:ext cx="10464800" cy="452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2883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4279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6715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12756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63003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439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24577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1163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64387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6471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9103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82135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77914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60426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0413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7921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59352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774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88760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90974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48676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43272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65521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06365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0244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94815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9687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4516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53791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36772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792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414804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609597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1579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4744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04866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37740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60327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65794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1379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46443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308556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96775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476529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14543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822956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86346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278985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2322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93947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9434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1478738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01510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74583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17401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725452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92353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285179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0801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595385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370194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36846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42457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2913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05100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6451030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9557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639812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6745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1909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81681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94437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9764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68769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670169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37272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61598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100690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66151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757507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87879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33094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52558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60311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433037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33419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4515934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3077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14392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933148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3906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267088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407442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04491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3699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38200" indent="-571500" algn="l" rtl="0" eaLnBrk="0" fontAlgn="base" hangingPunct="0">
        <a:spcBef>
          <a:spcPts val="4800"/>
        </a:spcBef>
        <a:spcAft>
          <a:spcPct val="0"/>
        </a:spcAft>
        <a:buSzPct val="171000"/>
        <a:buFont typeface="Gill Sans"/>
        <a:buChar char="•"/>
        <a:defRPr sz="4200">
          <a:solidFill>
            <a:schemeClr val="tx1"/>
          </a:solidFill>
          <a:latin typeface="+mn-lt"/>
          <a:ea typeface="+mn-ea"/>
          <a:cs typeface="+mn-cs"/>
          <a:sym typeface="Gill Sans"/>
        </a:defRPr>
      </a:lvl1pPr>
      <a:lvl2pPr marL="1282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2pPr>
      <a:lvl3pPr marL="1727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3pPr>
      <a:lvl4pPr marL="21717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4pPr>
      <a:lvl5pPr marL="2616200" indent="-571500" algn="l" rtl="0" eaLnBrk="0" fontAlgn="base" hangingPunct="0">
        <a:spcBef>
          <a:spcPts val="4800"/>
        </a:spcBef>
        <a:spcAft>
          <a:spcPct val="0"/>
        </a:spcAft>
        <a:buSzPct val="171000"/>
        <a:buFont typeface="Gill Sans"/>
        <a:buChar char="•"/>
        <a:defRPr sz="4200">
          <a:solidFill>
            <a:schemeClr val="tx1"/>
          </a:solidFill>
          <a:latin typeface="+mn-lt"/>
          <a:sym typeface="Gill Sans"/>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
        <p:nvSpPr>
          <p:cNvPr id="9219"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Tree>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6" descr="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81125" y="0"/>
            <a:ext cx="116236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bwMode="auto">
          <a:xfrm>
            <a:off x="1674813" y="219075"/>
            <a:ext cx="11074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spAutoFit/>
          </a:bodyPr>
          <a:lstStyle/>
          <a:p>
            <a:pPr lvl="0"/>
            <a:r>
              <a:rPr lang="en-US" altLang="lt-LT" smtClean="0"/>
              <a:t>Click to edit Master title style</a:t>
            </a:r>
          </a:p>
        </p:txBody>
      </p:sp>
      <p:sp>
        <p:nvSpPr>
          <p:cNvPr id="10244" name="Rectangle 3"/>
          <p:cNvSpPr>
            <a:spLocks noGrp="1" noChangeArrowheads="1"/>
          </p:cNvSpPr>
          <p:nvPr>
            <p:ph type="body" idx="1"/>
          </p:nvPr>
        </p:nvSpPr>
        <p:spPr bwMode="auto">
          <a:xfrm>
            <a:off x="1482725" y="2316163"/>
            <a:ext cx="108870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2" name="Rectangle 4"/>
          <p:cNvSpPr>
            <a:spLocks noGrp="1" noChangeArrowheads="1"/>
          </p:cNvSpPr>
          <p:nvPr>
            <p:ph type="dt" sz="half" idx="2"/>
          </p:nvPr>
        </p:nvSpPr>
        <p:spPr bwMode="auto">
          <a:xfrm>
            <a:off x="650875" y="8882063"/>
            <a:ext cx="3033713" cy="677862"/>
          </a:xfrm>
          <a:prstGeom prst="rect">
            <a:avLst/>
          </a:prstGeom>
          <a:noFill/>
          <a:ln>
            <a:noFill/>
          </a:ln>
          <a:effectLst/>
          <a:extLst/>
        </p:spPr>
        <p:txBody>
          <a:bodyPr vert="horz" wrap="square" lIns="130046" tIns="65023" rIns="130046" bIns="65023" numCol="1" anchor="t" anchorCtr="0" compatLnSpc="1">
            <a:prstTxWarp prst="textNoShape">
              <a:avLst/>
            </a:prstTxWarp>
          </a:bodyPr>
          <a:lstStyle>
            <a:lvl1pPr algn="l">
              <a:defRPr sz="2000"/>
            </a:lvl1pPr>
          </a:lstStyle>
          <a:p>
            <a:pPr>
              <a:defRPr/>
            </a:pPr>
            <a:endParaRPr lang="lt-LT" altLang="lt-LT"/>
          </a:p>
        </p:txBody>
      </p:sp>
      <p:sp>
        <p:nvSpPr>
          <p:cNvPr id="1029" name="Rectangle 5"/>
          <p:cNvSpPr>
            <a:spLocks noGrp="1" noChangeArrowheads="1"/>
          </p:cNvSpPr>
          <p:nvPr>
            <p:ph type="ftr" sz="quarter" idx="3"/>
          </p:nvPr>
        </p:nvSpPr>
        <p:spPr bwMode="auto">
          <a:xfrm>
            <a:off x="4443413" y="8882063"/>
            <a:ext cx="4117975" cy="677862"/>
          </a:xfrm>
          <a:prstGeom prst="rect">
            <a:avLst/>
          </a:prstGeom>
          <a:noFill/>
          <a:ln>
            <a:noFill/>
          </a:ln>
          <a:effectLst/>
          <a:extLst/>
        </p:spPr>
        <p:txBody>
          <a:bodyPr vert="horz" wrap="square" lIns="130046" tIns="65023" rIns="130046" bIns="65023" numCol="1" anchor="t" anchorCtr="0" compatLnSpc="1">
            <a:prstTxWarp prst="textNoShape">
              <a:avLst/>
            </a:prstTxWarp>
          </a:bodyPr>
          <a:lstStyle>
            <a:lvl1pPr>
              <a:defRPr sz="2000"/>
            </a:lvl1pPr>
          </a:lstStyle>
          <a:p>
            <a:pPr>
              <a:defRPr/>
            </a:pPr>
            <a:endParaRPr lang="lt-LT" altLang="lt-LT"/>
          </a:p>
        </p:txBody>
      </p:sp>
      <p:sp>
        <p:nvSpPr>
          <p:cNvPr id="1030" name="Rectangle 6"/>
          <p:cNvSpPr>
            <a:spLocks noGrp="1" noChangeArrowheads="1"/>
          </p:cNvSpPr>
          <p:nvPr>
            <p:ph type="sldNum" sz="quarter" idx="4"/>
          </p:nvPr>
        </p:nvSpPr>
        <p:spPr bwMode="auto">
          <a:xfrm>
            <a:off x="9320213" y="8882063"/>
            <a:ext cx="3033712" cy="677862"/>
          </a:xfrm>
          <a:prstGeom prst="rect">
            <a:avLst/>
          </a:prstGeom>
          <a:noFill/>
          <a:ln>
            <a:noFill/>
          </a:ln>
          <a:effectLst/>
          <a:extLst/>
        </p:spPr>
        <p:txBody>
          <a:bodyPr vert="horz" wrap="square" lIns="130046" tIns="65023" rIns="130046" bIns="65023" numCol="1" anchor="t" anchorCtr="0" compatLnSpc="1">
            <a:prstTxWarp prst="textNoShape">
              <a:avLst/>
            </a:prstTxWarp>
          </a:bodyPr>
          <a:lstStyle>
            <a:lvl1pPr algn="r">
              <a:defRPr sz="2000"/>
            </a:lvl1pPr>
          </a:lstStyle>
          <a:p>
            <a:pPr>
              <a:defRPr/>
            </a:pPr>
            <a:fld id="{3FC7530B-FB9D-451F-B4F5-81FCA1AE4DE3}" type="slidenum">
              <a:rPr lang="en-US" altLang="lt-LT"/>
              <a:pPr>
                <a:defRPr/>
              </a:pPr>
              <a:t>‹#›</a:t>
            </a:fld>
            <a:endParaRPr lang="en-US" altLang="lt-LT"/>
          </a:p>
        </p:txBody>
      </p:sp>
      <p:pic>
        <p:nvPicPr>
          <p:cNvPr id="10248" name="Picture 15"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56125" y="4978400"/>
            <a:ext cx="42100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C:\Users\a.rimdzius\Desktop\fondo prezentacijos\SMPF logo(1).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720513" y="8153400"/>
            <a:ext cx="11303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8"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Lst>
  <p:txStyles>
    <p:titleStyle>
      <a:lvl1pPr algn="ctr" rtl="0" eaLnBrk="0" fontAlgn="base" hangingPunct="0">
        <a:spcBef>
          <a:spcPct val="0"/>
        </a:spcBef>
        <a:spcAft>
          <a:spcPct val="0"/>
        </a:spcAft>
        <a:defRPr sz="6300">
          <a:solidFill>
            <a:schemeClr val="bg1"/>
          </a:solidFill>
          <a:latin typeface="+mj-lt"/>
          <a:ea typeface="+mj-ea"/>
          <a:cs typeface="+mj-cs"/>
        </a:defRPr>
      </a:lvl1pPr>
      <a:lvl2pPr algn="ctr" rtl="0" eaLnBrk="0" fontAlgn="base" hangingPunct="0">
        <a:spcBef>
          <a:spcPct val="0"/>
        </a:spcBef>
        <a:spcAft>
          <a:spcPct val="0"/>
        </a:spcAft>
        <a:defRPr sz="6300">
          <a:solidFill>
            <a:schemeClr val="bg1"/>
          </a:solidFill>
          <a:latin typeface="Arial" charset="0"/>
        </a:defRPr>
      </a:lvl2pPr>
      <a:lvl3pPr algn="ctr" rtl="0" eaLnBrk="0" fontAlgn="base" hangingPunct="0">
        <a:spcBef>
          <a:spcPct val="0"/>
        </a:spcBef>
        <a:spcAft>
          <a:spcPct val="0"/>
        </a:spcAft>
        <a:defRPr sz="6300">
          <a:solidFill>
            <a:schemeClr val="bg1"/>
          </a:solidFill>
          <a:latin typeface="Arial" charset="0"/>
        </a:defRPr>
      </a:lvl3pPr>
      <a:lvl4pPr algn="ctr" rtl="0" eaLnBrk="0" fontAlgn="base" hangingPunct="0">
        <a:spcBef>
          <a:spcPct val="0"/>
        </a:spcBef>
        <a:spcAft>
          <a:spcPct val="0"/>
        </a:spcAft>
        <a:defRPr sz="6300">
          <a:solidFill>
            <a:schemeClr val="bg1"/>
          </a:solidFill>
          <a:latin typeface="Arial" charset="0"/>
        </a:defRPr>
      </a:lvl4pPr>
      <a:lvl5pPr algn="ctr" rtl="0" eaLnBrk="0" fontAlgn="base" hangingPunct="0">
        <a:spcBef>
          <a:spcPct val="0"/>
        </a:spcBef>
        <a:spcAft>
          <a:spcPct val="0"/>
        </a:spcAft>
        <a:defRPr sz="6300">
          <a:solidFill>
            <a:schemeClr val="bg1"/>
          </a:solidFill>
          <a:latin typeface="Arial" charset="0"/>
        </a:defRPr>
      </a:lvl5pPr>
      <a:lvl6pPr marL="650230" algn="ctr" rtl="0" fontAlgn="base">
        <a:spcBef>
          <a:spcPct val="0"/>
        </a:spcBef>
        <a:spcAft>
          <a:spcPct val="0"/>
        </a:spcAft>
        <a:defRPr sz="6300">
          <a:solidFill>
            <a:schemeClr val="bg1"/>
          </a:solidFill>
          <a:latin typeface="Arial" charset="0"/>
        </a:defRPr>
      </a:lvl6pPr>
      <a:lvl7pPr marL="1300460" algn="ctr" rtl="0" fontAlgn="base">
        <a:spcBef>
          <a:spcPct val="0"/>
        </a:spcBef>
        <a:spcAft>
          <a:spcPct val="0"/>
        </a:spcAft>
        <a:defRPr sz="6300">
          <a:solidFill>
            <a:schemeClr val="bg1"/>
          </a:solidFill>
          <a:latin typeface="Arial" charset="0"/>
        </a:defRPr>
      </a:lvl7pPr>
      <a:lvl8pPr marL="1950690" algn="ctr" rtl="0" fontAlgn="base">
        <a:spcBef>
          <a:spcPct val="0"/>
        </a:spcBef>
        <a:spcAft>
          <a:spcPct val="0"/>
        </a:spcAft>
        <a:defRPr sz="6300">
          <a:solidFill>
            <a:schemeClr val="bg1"/>
          </a:solidFill>
          <a:latin typeface="Arial" charset="0"/>
        </a:defRPr>
      </a:lvl8pPr>
      <a:lvl9pPr marL="2600919" algn="ctr" rtl="0" fontAlgn="base">
        <a:spcBef>
          <a:spcPct val="0"/>
        </a:spcBef>
        <a:spcAft>
          <a:spcPct val="0"/>
        </a:spcAft>
        <a:defRPr sz="6300">
          <a:solidFill>
            <a:schemeClr val="bg1"/>
          </a:solidFill>
          <a:latin typeface="Arial" charset="0"/>
        </a:defRPr>
      </a:lvl9pPr>
    </p:titleStyle>
    <p:bodyStyle>
      <a:lvl1pPr marL="487363" indent="-487363" algn="l" rtl="0" eaLnBrk="0" fontAlgn="base" hangingPunct="0">
        <a:spcBef>
          <a:spcPct val="20000"/>
        </a:spcBef>
        <a:spcAft>
          <a:spcPct val="0"/>
        </a:spcAft>
        <a:buClr>
          <a:srgbClr val="FCA311"/>
        </a:buClr>
        <a:buFont typeface="Wingdings" pitchFamily="2" charset="2"/>
        <a:buChar char="Ø"/>
        <a:defRPr sz="4600">
          <a:solidFill>
            <a:schemeClr val="tx1"/>
          </a:solidFill>
          <a:latin typeface="+mn-lt"/>
          <a:ea typeface="+mn-ea"/>
          <a:cs typeface="+mn-cs"/>
        </a:defRPr>
      </a:lvl1pPr>
      <a:lvl2pPr marL="1055688" indent="-404813" algn="l" rtl="0" eaLnBrk="0" fontAlgn="base" hangingPunct="0">
        <a:spcBef>
          <a:spcPct val="20000"/>
        </a:spcBef>
        <a:spcAft>
          <a:spcPct val="0"/>
        </a:spcAft>
        <a:buClr>
          <a:srgbClr val="FCA311"/>
        </a:buClr>
        <a:buFont typeface="Wingdings" pitchFamily="2" charset="2"/>
        <a:buChar char="Ø"/>
        <a:defRPr sz="4000">
          <a:solidFill>
            <a:schemeClr val="tx1"/>
          </a:solidFill>
          <a:latin typeface="+mn-lt"/>
        </a:defRPr>
      </a:lvl2pPr>
      <a:lvl3pPr marL="1624013" indent="-323850" algn="l" rtl="0" eaLnBrk="0" fontAlgn="base" hangingPunct="0">
        <a:spcBef>
          <a:spcPct val="20000"/>
        </a:spcBef>
        <a:spcAft>
          <a:spcPct val="0"/>
        </a:spcAft>
        <a:buClr>
          <a:srgbClr val="FCA311"/>
        </a:buClr>
        <a:buFont typeface="Wingdings" pitchFamily="2" charset="2"/>
        <a:buChar char="Ø"/>
        <a:defRPr sz="3400">
          <a:solidFill>
            <a:schemeClr val="tx1"/>
          </a:solidFill>
          <a:latin typeface="+mn-lt"/>
        </a:defRPr>
      </a:lvl3pPr>
      <a:lvl4pPr marL="2274888" indent="-323850" algn="l" rtl="0" eaLnBrk="0" fontAlgn="base" hangingPunct="0">
        <a:spcBef>
          <a:spcPct val="20000"/>
        </a:spcBef>
        <a:spcAft>
          <a:spcPct val="0"/>
        </a:spcAft>
        <a:buClr>
          <a:srgbClr val="FCA311"/>
        </a:buClr>
        <a:buFont typeface="Wingdings" pitchFamily="2" charset="2"/>
        <a:buChar char="Ø"/>
        <a:defRPr sz="2800">
          <a:solidFill>
            <a:schemeClr val="tx1"/>
          </a:solidFill>
          <a:latin typeface="+mn-lt"/>
        </a:defRPr>
      </a:lvl4pPr>
      <a:lvl5pPr marL="2925763" indent="-323850" algn="l" rtl="0" eaLnBrk="0" fontAlgn="base" hangingPunct="0">
        <a:spcBef>
          <a:spcPct val="20000"/>
        </a:spcBef>
        <a:spcAft>
          <a:spcPct val="0"/>
        </a:spcAft>
        <a:buClr>
          <a:srgbClr val="FCA311"/>
        </a:buClr>
        <a:buFont typeface="Wingdings" pitchFamily="2" charset="2"/>
        <a:buChar char="Ø"/>
        <a:defRPr sz="2800">
          <a:solidFill>
            <a:schemeClr val="tx1"/>
          </a:solidFill>
          <a:latin typeface="+mn-lt"/>
        </a:defRPr>
      </a:lvl5pPr>
      <a:lvl6pPr marL="3576264" indent="-325115" algn="l" rtl="0" fontAlgn="base">
        <a:spcBef>
          <a:spcPct val="20000"/>
        </a:spcBef>
        <a:spcAft>
          <a:spcPct val="0"/>
        </a:spcAft>
        <a:buClr>
          <a:srgbClr val="FCA311"/>
        </a:buClr>
        <a:buFont typeface="Wingdings" pitchFamily="2" charset="2"/>
        <a:buChar char="Ø"/>
        <a:defRPr sz="2800">
          <a:solidFill>
            <a:schemeClr val="tx1"/>
          </a:solidFill>
          <a:latin typeface="+mn-lt"/>
        </a:defRPr>
      </a:lvl6pPr>
      <a:lvl7pPr marL="4226494" indent="-325115" algn="l" rtl="0" fontAlgn="base">
        <a:spcBef>
          <a:spcPct val="20000"/>
        </a:spcBef>
        <a:spcAft>
          <a:spcPct val="0"/>
        </a:spcAft>
        <a:buClr>
          <a:srgbClr val="FCA311"/>
        </a:buClr>
        <a:buFont typeface="Wingdings" pitchFamily="2" charset="2"/>
        <a:buChar char="Ø"/>
        <a:defRPr sz="2800">
          <a:solidFill>
            <a:schemeClr val="tx1"/>
          </a:solidFill>
          <a:latin typeface="+mn-lt"/>
        </a:defRPr>
      </a:lvl7pPr>
      <a:lvl8pPr marL="4876724" indent="-325115" algn="l" rtl="0" fontAlgn="base">
        <a:spcBef>
          <a:spcPct val="20000"/>
        </a:spcBef>
        <a:spcAft>
          <a:spcPct val="0"/>
        </a:spcAft>
        <a:buClr>
          <a:srgbClr val="FCA311"/>
        </a:buClr>
        <a:buFont typeface="Wingdings" pitchFamily="2" charset="2"/>
        <a:buChar char="Ø"/>
        <a:defRPr sz="2800">
          <a:solidFill>
            <a:schemeClr val="tx1"/>
          </a:solidFill>
          <a:latin typeface="+mn-lt"/>
        </a:defRPr>
      </a:lvl8pPr>
      <a:lvl9pPr marL="5526954" indent="-325115" algn="l" rtl="0" fontAlgn="base">
        <a:spcBef>
          <a:spcPct val="20000"/>
        </a:spcBef>
        <a:spcAft>
          <a:spcPct val="0"/>
        </a:spcAft>
        <a:buClr>
          <a:srgbClr val="FCA311"/>
        </a:buClr>
        <a:buFont typeface="Wingdings" pitchFamily="2" charset="2"/>
        <a:buChar char="Ø"/>
        <a:defRPr sz="2800">
          <a:solidFill>
            <a:schemeClr val="tx1"/>
          </a:solidFill>
          <a:latin typeface="+mn-lt"/>
        </a:defRPr>
      </a:lvl9pPr>
    </p:bodyStyle>
    <p:otherStyle>
      <a:defPPr>
        <a:defRPr lang="lt-LT"/>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0"/>
            <a:ext cx="11703050" cy="2276475"/>
          </a:xfrm>
          <a:prstGeom prst="rect">
            <a:avLst/>
          </a:prstGeom>
        </p:spPr>
        <p:txBody>
          <a:bodyPr vert="horz" lIns="130046" tIns="65023" rIns="130046" bIns="65023" rtlCol="0" anchor="b">
            <a:noAutofit/>
          </a:bodyPr>
          <a:lstStyle/>
          <a:p>
            <a:r>
              <a:rPr lang="lt-LT" smtClean="0"/>
              <a:t>Spustelėję redag. ruoš. pavad. stilių</a:t>
            </a:r>
            <a:endParaRPr lang="en-US" dirty="0"/>
          </a:p>
        </p:txBody>
      </p:sp>
      <p:sp>
        <p:nvSpPr>
          <p:cNvPr id="11267"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lt-LT" altLang="lt-LT" smtClean="0"/>
              <a:t>Spustelėję redag. ruoš. teksto stilių</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endParaRPr lang="en-US" altLang="lt-LT" smtClean="0"/>
          </a:p>
        </p:txBody>
      </p:sp>
      <p:sp>
        <p:nvSpPr>
          <p:cNvPr id="4" name="Date Placeholder 3"/>
          <p:cNvSpPr>
            <a:spLocks noGrp="1"/>
          </p:cNvSpPr>
          <p:nvPr>
            <p:ph type="dt" sz="half" idx="2"/>
          </p:nvPr>
        </p:nvSpPr>
        <p:spPr>
          <a:xfrm>
            <a:off x="9050338" y="9040813"/>
            <a:ext cx="2967037" cy="519112"/>
          </a:xfrm>
          <a:prstGeom prst="rect">
            <a:avLst/>
          </a:prstGeom>
        </p:spPr>
        <p:txBody>
          <a:bodyPr vert="horz" lIns="130046" tIns="65023" rIns="65023" bIns="65023" rtlCol="0" anchor="ctr"/>
          <a:lstStyle>
            <a:lvl1pPr algn="r">
              <a:defRPr sz="1700">
                <a:solidFill>
                  <a:schemeClr val="tx1">
                    <a:lumMod val="65000"/>
                    <a:lumOff val="35000"/>
                  </a:schemeClr>
                </a:solidFill>
                <a:latin typeface="Century Gothic" pitchFamily="34" charset="0"/>
              </a:defRPr>
            </a:lvl1pPr>
          </a:lstStyle>
          <a:p>
            <a:pPr>
              <a:defRPr/>
            </a:pPr>
            <a:fld id="{5794D77A-5CB9-4EF2-A18C-15DA44C34994}" type="datetime1">
              <a:rPr lang="en-US"/>
              <a:pPr>
                <a:defRPr/>
              </a:pPr>
              <a:t>11/12/2015</a:t>
            </a:fld>
            <a:endParaRPr lang="en-US" dirty="0"/>
          </a:p>
        </p:txBody>
      </p:sp>
      <p:sp>
        <p:nvSpPr>
          <p:cNvPr id="5" name="Footer Placeholder 4"/>
          <p:cNvSpPr>
            <a:spLocks noGrp="1"/>
          </p:cNvSpPr>
          <p:nvPr>
            <p:ph type="ftr" sz="quarter" idx="3"/>
          </p:nvPr>
        </p:nvSpPr>
        <p:spPr>
          <a:xfrm>
            <a:off x="938213" y="9040813"/>
            <a:ext cx="4049712" cy="519112"/>
          </a:xfrm>
          <a:prstGeom prst="rect">
            <a:avLst/>
          </a:prstGeom>
        </p:spPr>
        <p:txBody>
          <a:bodyPr vert="horz" lIns="65023" tIns="65023" rIns="130046" bIns="65023" rtlCol="0" anchor="ctr"/>
          <a:lstStyle>
            <a:lvl1pPr algn="l">
              <a:defRPr sz="1700">
                <a:solidFill>
                  <a:schemeClr val="tx1">
                    <a:lumMod val="65000"/>
                    <a:lumOff val="35000"/>
                  </a:schemeClr>
                </a:solidFill>
                <a:latin typeface="Century Gothic" pitchFamily="34" charset="0"/>
              </a:defRPr>
            </a:lvl1pPr>
          </a:lstStyle>
          <a:p>
            <a:pPr>
              <a:defRPr/>
            </a:pPr>
            <a:r>
              <a:rPr lang="en-US"/>
              <a:t>Footer Text</a:t>
            </a:r>
            <a:endParaRPr lang="en-US" dirty="0"/>
          </a:p>
        </p:txBody>
      </p:sp>
      <p:sp>
        <p:nvSpPr>
          <p:cNvPr id="6" name="Slide Number Placeholder 5"/>
          <p:cNvSpPr>
            <a:spLocks noGrp="1"/>
          </p:cNvSpPr>
          <p:nvPr>
            <p:ph type="sldNum" sz="quarter" idx="4"/>
          </p:nvPr>
        </p:nvSpPr>
        <p:spPr>
          <a:xfrm>
            <a:off x="12150725" y="9040813"/>
            <a:ext cx="798513" cy="519112"/>
          </a:xfrm>
          <a:prstGeom prst="rect">
            <a:avLst/>
          </a:prstGeom>
        </p:spPr>
        <p:txBody>
          <a:bodyPr vert="horz" lIns="39014" tIns="65023" rIns="65023" bIns="65023" rtlCol="0" anchor="ctr"/>
          <a:lstStyle>
            <a:lvl1pPr algn="l">
              <a:defRPr sz="1700">
                <a:solidFill>
                  <a:schemeClr val="tx1">
                    <a:lumMod val="65000"/>
                    <a:lumOff val="35000"/>
                  </a:schemeClr>
                </a:solidFill>
                <a:latin typeface="Century Gothic" pitchFamily="34" charset="0"/>
              </a:defRPr>
            </a:lvl1pPr>
          </a:lstStyle>
          <a:p>
            <a:pPr>
              <a:defRPr/>
            </a:pPr>
            <a:fld id="{EB8FD185-B7DD-4589-883D-BFACB5746194}" type="slidenum">
              <a:rPr lang="en-US"/>
              <a:pPr>
                <a:defRPr/>
              </a:pPr>
              <a:t>‹#›</a:t>
            </a:fld>
            <a:endParaRPr lang="en-US" dirty="0"/>
          </a:p>
        </p:txBody>
      </p:sp>
      <p:sp>
        <p:nvSpPr>
          <p:cNvPr id="7" name="Oval 6"/>
          <p:cNvSpPr/>
          <p:nvPr/>
        </p:nvSpPr>
        <p:spPr>
          <a:xfrm>
            <a:off x="12028488" y="9244013"/>
            <a:ext cx="120650" cy="12065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1300460">
              <a:defRPr/>
            </a:pPr>
            <a:endParaRPr lang="en-US" sz="2600"/>
          </a:p>
        </p:txBody>
      </p:sp>
      <p:sp>
        <p:nvSpPr>
          <p:cNvPr id="8" name="Oval 7"/>
          <p:cNvSpPr/>
          <p:nvPr/>
        </p:nvSpPr>
        <p:spPr>
          <a:xfrm>
            <a:off x="809625" y="9244013"/>
            <a:ext cx="120650" cy="12065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878" r:id="rId1"/>
    <p:sldLayoutId id="2147484879" r:id="rId2"/>
    <p:sldLayoutId id="214748488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 id="2147484890" r:id="rId12"/>
  </p:sldLayoutIdLst>
  <p:txStyles>
    <p:titleStyle>
      <a:lvl1pPr algn="ctr" defTabSz="1300163" rtl="0" eaLnBrk="0" fontAlgn="base" hangingPunct="0">
        <a:lnSpc>
          <a:spcPts val="8250"/>
        </a:lnSpc>
        <a:spcBef>
          <a:spcPct val="0"/>
        </a:spcBef>
        <a:spcAft>
          <a:spcPct val="0"/>
        </a:spcAft>
        <a:defRPr sz="77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defTabSz="1300163" rtl="0" eaLnBrk="0" fontAlgn="base" hangingPunct="0">
        <a:lnSpc>
          <a:spcPts val="8250"/>
        </a:lnSpc>
        <a:spcBef>
          <a:spcPct val="0"/>
        </a:spcBef>
        <a:spcAft>
          <a:spcPct val="0"/>
        </a:spcAft>
        <a:defRPr sz="7700">
          <a:solidFill>
            <a:schemeClr val="tx2"/>
          </a:solidFill>
          <a:latin typeface="Palatino Linotype" pitchFamily="18" charset="0"/>
        </a:defRPr>
      </a:lvl2pPr>
      <a:lvl3pPr algn="ctr" defTabSz="1300163" rtl="0" eaLnBrk="0" fontAlgn="base" hangingPunct="0">
        <a:lnSpc>
          <a:spcPts val="8250"/>
        </a:lnSpc>
        <a:spcBef>
          <a:spcPct val="0"/>
        </a:spcBef>
        <a:spcAft>
          <a:spcPct val="0"/>
        </a:spcAft>
        <a:defRPr sz="7700">
          <a:solidFill>
            <a:schemeClr val="tx2"/>
          </a:solidFill>
          <a:latin typeface="Palatino Linotype" pitchFamily="18" charset="0"/>
        </a:defRPr>
      </a:lvl3pPr>
      <a:lvl4pPr algn="ctr" defTabSz="1300163" rtl="0" eaLnBrk="0" fontAlgn="base" hangingPunct="0">
        <a:lnSpc>
          <a:spcPts val="8250"/>
        </a:lnSpc>
        <a:spcBef>
          <a:spcPct val="0"/>
        </a:spcBef>
        <a:spcAft>
          <a:spcPct val="0"/>
        </a:spcAft>
        <a:defRPr sz="7700">
          <a:solidFill>
            <a:schemeClr val="tx2"/>
          </a:solidFill>
          <a:latin typeface="Palatino Linotype" pitchFamily="18" charset="0"/>
        </a:defRPr>
      </a:lvl4pPr>
      <a:lvl5pPr algn="ctr" defTabSz="1300163" rtl="0" eaLnBrk="0" fontAlgn="base" hangingPunct="0">
        <a:lnSpc>
          <a:spcPts val="8250"/>
        </a:lnSpc>
        <a:spcBef>
          <a:spcPct val="0"/>
        </a:spcBef>
        <a:spcAft>
          <a:spcPct val="0"/>
        </a:spcAft>
        <a:defRPr sz="7700">
          <a:solidFill>
            <a:schemeClr val="tx2"/>
          </a:solidFill>
          <a:latin typeface="Palatino Linotype" pitchFamily="18" charset="0"/>
        </a:defRPr>
      </a:lvl5pPr>
      <a:lvl6pPr marL="457200" algn="ctr" defTabSz="1300163" rtl="0" fontAlgn="base">
        <a:lnSpc>
          <a:spcPts val="8250"/>
        </a:lnSpc>
        <a:spcBef>
          <a:spcPct val="0"/>
        </a:spcBef>
        <a:spcAft>
          <a:spcPct val="0"/>
        </a:spcAft>
        <a:defRPr sz="7700">
          <a:solidFill>
            <a:schemeClr val="tx2"/>
          </a:solidFill>
          <a:latin typeface="Palatino Linotype" pitchFamily="18" charset="0"/>
        </a:defRPr>
      </a:lvl6pPr>
      <a:lvl7pPr marL="914400" algn="ctr" defTabSz="1300163" rtl="0" fontAlgn="base">
        <a:lnSpc>
          <a:spcPts val="8250"/>
        </a:lnSpc>
        <a:spcBef>
          <a:spcPct val="0"/>
        </a:spcBef>
        <a:spcAft>
          <a:spcPct val="0"/>
        </a:spcAft>
        <a:defRPr sz="7700">
          <a:solidFill>
            <a:schemeClr val="tx2"/>
          </a:solidFill>
          <a:latin typeface="Palatino Linotype" pitchFamily="18" charset="0"/>
        </a:defRPr>
      </a:lvl7pPr>
      <a:lvl8pPr marL="1371600" algn="ctr" defTabSz="1300163" rtl="0" fontAlgn="base">
        <a:lnSpc>
          <a:spcPts val="8250"/>
        </a:lnSpc>
        <a:spcBef>
          <a:spcPct val="0"/>
        </a:spcBef>
        <a:spcAft>
          <a:spcPct val="0"/>
        </a:spcAft>
        <a:defRPr sz="7700">
          <a:solidFill>
            <a:schemeClr val="tx2"/>
          </a:solidFill>
          <a:latin typeface="Palatino Linotype" pitchFamily="18" charset="0"/>
        </a:defRPr>
      </a:lvl8pPr>
      <a:lvl9pPr marL="1828800" algn="ctr" defTabSz="1300163" rtl="0" fontAlgn="base">
        <a:lnSpc>
          <a:spcPts val="8250"/>
        </a:lnSpc>
        <a:spcBef>
          <a:spcPct val="0"/>
        </a:spcBef>
        <a:spcAft>
          <a:spcPct val="0"/>
        </a:spcAft>
        <a:defRPr sz="7700">
          <a:solidFill>
            <a:schemeClr val="tx2"/>
          </a:solidFill>
          <a:latin typeface="Palatino Linotype" pitchFamily="18" charset="0"/>
        </a:defRPr>
      </a:lvl9pPr>
    </p:titleStyle>
    <p:bodyStyle>
      <a:lvl1pPr marL="487363" indent="-487363" algn="l" defTabSz="1300163" rtl="0" eaLnBrk="0" fontAlgn="base" hangingPunct="0">
        <a:spcBef>
          <a:spcPct val="20000"/>
        </a:spcBef>
        <a:spcAft>
          <a:spcPct val="0"/>
        </a:spcAft>
        <a:buFont typeface="Arial" pitchFamily="34" charset="0"/>
        <a:buChar char="•"/>
        <a:defRPr sz="3400" kern="1200">
          <a:solidFill>
            <a:srgbClr val="7F7F7F"/>
          </a:solidFill>
          <a:latin typeface="+mj-lt"/>
          <a:ea typeface="+mn-ea"/>
          <a:cs typeface="+mn-cs"/>
        </a:defRPr>
      </a:lvl1pPr>
      <a:lvl2pPr marL="1055688" indent="-404813" algn="l" defTabSz="1300163" rtl="0" eaLnBrk="0" fontAlgn="base" hangingPunct="0">
        <a:spcBef>
          <a:spcPct val="20000"/>
        </a:spcBef>
        <a:spcAft>
          <a:spcPct val="0"/>
        </a:spcAft>
        <a:buFont typeface="Courier New" pitchFamily="49" charset="0"/>
        <a:buChar char="o"/>
        <a:defRPr sz="2300" kern="1200">
          <a:solidFill>
            <a:srgbClr val="7F7F7F"/>
          </a:solidFill>
          <a:latin typeface="+mj-lt"/>
          <a:ea typeface="+mn-ea"/>
          <a:cs typeface="+mn-cs"/>
        </a:defRPr>
      </a:lvl2pPr>
      <a:lvl3pPr marL="1624013" indent="-323850" algn="l" defTabSz="1300163" rtl="0" eaLnBrk="0" fontAlgn="base" hangingPunct="0">
        <a:spcBef>
          <a:spcPct val="20000"/>
        </a:spcBef>
        <a:spcAft>
          <a:spcPct val="0"/>
        </a:spcAft>
        <a:buFont typeface="Arial" pitchFamily="34" charset="0"/>
        <a:buChar char="•"/>
        <a:defRPr sz="2300" kern="1200">
          <a:solidFill>
            <a:srgbClr val="7F7F7F"/>
          </a:solidFill>
          <a:latin typeface="+mj-lt"/>
          <a:ea typeface="+mn-ea"/>
          <a:cs typeface="+mn-cs"/>
        </a:defRPr>
      </a:lvl3pPr>
      <a:lvl4pPr marL="2274888" indent="-323850" algn="l" defTabSz="1300163" rtl="0" eaLnBrk="0" fontAlgn="base" hangingPunct="0">
        <a:spcBef>
          <a:spcPct val="20000"/>
        </a:spcBef>
        <a:spcAft>
          <a:spcPct val="0"/>
        </a:spcAft>
        <a:buFont typeface="Courier New" pitchFamily="49" charset="0"/>
        <a:buChar char="o"/>
        <a:defRPr sz="2300" kern="1200">
          <a:solidFill>
            <a:srgbClr val="7F7F7F"/>
          </a:solidFill>
          <a:latin typeface="+mj-lt"/>
          <a:ea typeface="+mn-ea"/>
          <a:cs typeface="+mn-cs"/>
        </a:defRPr>
      </a:lvl4pPr>
      <a:lvl5pPr marL="2925763" indent="-323850" algn="l" defTabSz="1300163" rtl="0" eaLnBrk="0" fontAlgn="base" hangingPunct="0">
        <a:spcBef>
          <a:spcPct val="20000"/>
        </a:spcBef>
        <a:spcAft>
          <a:spcPct val="0"/>
        </a:spcAft>
        <a:buFont typeface="Arial" pitchFamily="34" charset="0"/>
        <a:buChar char="•"/>
        <a:defRPr sz="2300" kern="1200">
          <a:solidFill>
            <a:srgbClr val="7F7F7F"/>
          </a:solidFill>
          <a:latin typeface="+mj-lt"/>
          <a:ea typeface="+mn-ea"/>
          <a:cs typeface="+mn-cs"/>
        </a:defRPr>
      </a:lvl5pPr>
      <a:lvl6pPr marL="357626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6pPr>
      <a:lvl7pPr marL="422649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7pPr>
      <a:lvl8pPr marL="487672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8pPr>
      <a:lvl9pPr marL="552695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sym typeface="Gill Sans"/>
        </a:defRPr>
      </a:lvl2pPr>
      <a:lvl3pPr marL="1143000" indent="-228600" algn="ctr" rtl="0" eaLnBrk="0" fontAlgn="base" hangingPunct="0">
        <a:spcBef>
          <a:spcPct val="0"/>
        </a:spcBef>
        <a:spcAft>
          <a:spcPct val="0"/>
        </a:spcAft>
        <a:defRPr sz="3600">
          <a:solidFill>
            <a:schemeClr val="tx1"/>
          </a:solidFill>
          <a:latin typeface="+mn-lt"/>
          <a:sym typeface="Gill Sans"/>
        </a:defRPr>
      </a:lvl3pPr>
      <a:lvl4pPr marL="1600200" indent="-228600" algn="ctr" rtl="0" eaLnBrk="0" fontAlgn="base" hangingPunct="0">
        <a:spcBef>
          <a:spcPct val="0"/>
        </a:spcBef>
        <a:spcAft>
          <a:spcPct val="0"/>
        </a:spcAft>
        <a:defRPr sz="3600">
          <a:solidFill>
            <a:schemeClr val="tx1"/>
          </a:solidFill>
          <a:latin typeface="+mn-lt"/>
          <a:sym typeface="Gill Sans"/>
        </a:defRPr>
      </a:lvl4pPr>
      <a:lvl5pPr marL="2057400" indent="-228600" algn="ctr" rtl="0" eaLnBrk="0" fontAlgn="base" hangingPunct="0">
        <a:spcBef>
          <a:spcPct val="0"/>
        </a:spcBef>
        <a:spcAft>
          <a:spcPct val="0"/>
        </a:spcAft>
        <a:defRPr sz="3600">
          <a:solidFill>
            <a:schemeClr val="tx1"/>
          </a:solidFill>
          <a:latin typeface="+mn-lt"/>
          <a:sym typeface="Gill Sans"/>
        </a:defRPr>
      </a:lvl5pPr>
      <a:lvl6pPr marL="457200" algn="ctr" rtl="0" fontAlgn="base">
        <a:spcBef>
          <a:spcPct val="0"/>
        </a:spcBef>
        <a:spcAft>
          <a:spcPct val="0"/>
        </a:spcAft>
        <a:defRPr sz="3600">
          <a:solidFill>
            <a:schemeClr val="tx1"/>
          </a:solidFill>
          <a:latin typeface="+mn-lt"/>
          <a:sym typeface="Gill Sans" charset="0"/>
        </a:defRPr>
      </a:lvl6pPr>
      <a:lvl7pPr marL="914400" algn="ctr" rtl="0" fontAlgn="base">
        <a:spcBef>
          <a:spcPct val="0"/>
        </a:spcBef>
        <a:spcAft>
          <a:spcPct val="0"/>
        </a:spcAft>
        <a:defRPr sz="3600">
          <a:solidFill>
            <a:schemeClr val="tx1"/>
          </a:solidFill>
          <a:latin typeface="+mn-lt"/>
          <a:sym typeface="Gill Sans" charset="0"/>
        </a:defRPr>
      </a:lvl7pPr>
      <a:lvl8pPr marL="1371600" algn="ctr" rtl="0" fontAlgn="base">
        <a:spcBef>
          <a:spcPct val="0"/>
        </a:spcBef>
        <a:spcAft>
          <a:spcPct val="0"/>
        </a:spcAft>
        <a:defRPr sz="3600">
          <a:solidFill>
            <a:schemeClr val="tx1"/>
          </a:solidFill>
          <a:latin typeface="+mn-lt"/>
          <a:sym typeface="Gill Sans" charset="0"/>
        </a:defRPr>
      </a:lvl8pPr>
      <a:lvl9pPr marL="1828800"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
        <p:nvSpPr>
          <p:cNvPr id="4099"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lt-LT"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sym typeface="Gill Sans"/>
        </a:defRPr>
      </a:lvl2pPr>
      <a:lvl3pPr algn="ctr" rtl="0" eaLnBrk="0" fontAlgn="base" hangingPunct="0">
        <a:spcBef>
          <a:spcPct val="0"/>
        </a:spcBef>
        <a:spcAft>
          <a:spcPct val="0"/>
        </a:spcAft>
        <a:defRPr sz="7000">
          <a:solidFill>
            <a:schemeClr val="tx1"/>
          </a:solidFill>
          <a:latin typeface="Gill Sans" charset="0"/>
          <a:sym typeface="Gill Sans"/>
        </a:defRPr>
      </a:lvl3pPr>
      <a:lvl4pPr algn="ctr" rtl="0" eaLnBrk="0" fontAlgn="base" hangingPunct="0">
        <a:spcBef>
          <a:spcPct val="0"/>
        </a:spcBef>
        <a:spcAft>
          <a:spcPct val="0"/>
        </a:spcAft>
        <a:defRPr sz="7000">
          <a:solidFill>
            <a:schemeClr val="tx1"/>
          </a:solidFill>
          <a:latin typeface="Gill Sans" charset="0"/>
          <a:sym typeface="Gill Sans"/>
        </a:defRPr>
      </a:lvl4pPr>
      <a:lvl5pPr algn="ctr" rtl="0" eaLnBrk="0" fontAlgn="base" hangingPunct="0">
        <a:spcBef>
          <a:spcPct val="0"/>
        </a:spcBef>
        <a:spcAft>
          <a:spcPct val="0"/>
        </a:spcAft>
        <a:defRPr sz="7000">
          <a:solidFill>
            <a:schemeClr val="tx1"/>
          </a:solidFill>
          <a:latin typeface="Gill Sans" charset="0"/>
          <a:sym typeface="Gill Sans"/>
        </a:defRPr>
      </a:lvl5pPr>
      <a:lvl6pPr marL="457200" algn="ctr" rtl="0" fontAlgn="base">
        <a:spcBef>
          <a:spcPct val="0"/>
        </a:spcBef>
        <a:spcAft>
          <a:spcPct val="0"/>
        </a:spcAft>
        <a:defRPr sz="7000">
          <a:solidFill>
            <a:schemeClr val="tx1"/>
          </a:solidFill>
          <a:latin typeface="Gill Sans" charset="0"/>
          <a:sym typeface="Gill Sans" charset="0"/>
        </a:defRPr>
      </a:lvl6pPr>
      <a:lvl7pPr marL="914400" algn="ctr" rtl="0" fontAlgn="base">
        <a:spcBef>
          <a:spcPct val="0"/>
        </a:spcBef>
        <a:spcAft>
          <a:spcPct val="0"/>
        </a:spcAft>
        <a:defRPr sz="7000">
          <a:solidFill>
            <a:schemeClr val="tx1"/>
          </a:solidFill>
          <a:latin typeface="Gill Sans" charset="0"/>
          <a:sym typeface="Gill Sans" charset="0"/>
        </a:defRPr>
      </a:lvl7pPr>
      <a:lvl8pPr marL="1371600" algn="ctr" rtl="0" fontAlgn="base">
        <a:spcBef>
          <a:spcPct val="0"/>
        </a:spcBef>
        <a:spcAft>
          <a:spcPct val="0"/>
        </a:spcAft>
        <a:defRPr sz="7000">
          <a:solidFill>
            <a:schemeClr val="tx1"/>
          </a:solidFill>
          <a:latin typeface="Gill Sans" charset="0"/>
          <a:sym typeface="Gill Sans" charset="0"/>
        </a:defRPr>
      </a:lvl8pPr>
      <a:lvl9pPr marL="1828800" algn="ctr" rtl="0" fontAlgn="base">
        <a:spcBef>
          <a:spcPct val="0"/>
        </a:spcBef>
        <a:spcAft>
          <a:spcPct val="0"/>
        </a:spcAft>
        <a:defRPr sz="70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sym typeface="Gill Sans"/>
        </a:defRPr>
      </a:lvl2pPr>
      <a:lvl3pPr marL="1143000" indent="-228600" algn="ctr" rtl="0" eaLnBrk="0" fontAlgn="base" hangingPunct="0">
        <a:spcBef>
          <a:spcPct val="0"/>
        </a:spcBef>
        <a:spcAft>
          <a:spcPct val="0"/>
        </a:spcAft>
        <a:defRPr sz="3400">
          <a:solidFill>
            <a:schemeClr val="tx1"/>
          </a:solidFill>
          <a:latin typeface="+mn-lt"/>
          <a:sym typeface="Gill Sans"/>
        </a:defRPr>
      </a:lvl3pPr>
      <a:lvl4pPr marL="1600200" indent="-228600" algn="ctr" rtl="0" eaLnBrk="0" fontAlgn="base" hangingPunct="0">
        <a:spcBef>
          <a:spcPct val="0"/>
        </a:spcBef>
        <a:spcAft>
          <a:spcPct val="0"/>
        </a:spcAft>
        <a:defRPr sz="3400">
          <a:solidFill>
            <a:schemeClr val="tx1"/>
          </a:solidFill>
          <a:latin typeface="+mn-lt"/>
          <a:sym typeface="Gill Sans"/>
        </a:defRPr>
      </a:lvl4pPr>
      <a:lvl5pPr marL="2057400" indent="-228600" algn="ctr" rtl="0" eaLnBrk="0" fontAlgn="base" hangingPunct="0">
        <a:spcBef>
          <a:spcPct val="0"/>
        </a:spcBef>
        <a:spcAft>
          <a:spcPct val="0"/>
        </a:spcAft>
        <a:defRPr sz="3400">
          <a:solidFill>
            <a:schemeClr val="tx1"/>
          </a:solidFill>
          <a:latin typeface="+mn-lt"/>
          <a:sym typeface="Gill Sans"/>
        </a:defRPr>
      </a:lvl5pPr>
      <a:lvl6pPr marL="457200" algn="ctr" rtl="0" fontAlgn="base">
        <a:spcBef>
          <a:spcPct val="0"/>
        </a:spcBef>
        <a:spcAft>
          <a:spcPct val="0"/>
        </a:spcAft>
        <a:defRPr sz="3400">
          <a:solidFill>
            <a:schemeClr val="tx1"/>
          </a:solidFill>
          <a:latin typeface="+mn-lt"/>
          <a:sym typeface="Gill Sans" charset="0"/>
        </a:defRPr>
      </a:lvl6pPr>
      <a:lvl7pPr marL="914400" algn="ctr" rtl="0" fontAlgn="base">
        <a:spcBef>
          <a:spcPct val="0"/>
        </a:spcBef>
        <a:spcAft>
          <a:spcPct val="0"/>
        </a:spcAft>
        <a:defRPr sz="3400">
          <a:solidFill>
            <a:schemeClr val="tx1"/>
          </a:solidFill>
          <a:latin typeface="+mn-lt"/>
          <a:sym typeface="Gill Sans" charset="0"/>
        </a:defRPr>
      </a:lvl7pPr>
      <a:lvl8pPr marL="1371600" algn="ctr" rtl="0" fontAlgn="base">
        <a:spcBef>
          <a:spcPct val="0"/>
        </a:spcBef>
        <a:spcAft>
          <a:spcPct val="0"/>
        </a:spcAft>
        <a:defRPr sz="3400">
          <a:solidFill>
            <a:schemeClr val="tx1"/>
          </a:solidFill>
          <a:latin typeface="+mn-lt"/>
          <a:sym typeface="Gill Sans" charset="0"/>
        </a:defRPr>
      </a:lvl8pPr>
      <a:lvl9pPr marL="1828800" algn="ctr" rtl="0" fontAlgn="base">
        <a:spcBef>
          <a:spcPct val="0"/>
        </a:spcBef>
        <a:spcAft>
          <a:spcPct val="0"/>
        </a:spcAft>
        <a:defRPr sz="34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
        <p:nvSpPr>
          <p:cNvPr id="5123"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lt-LT"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sym typeface="Gill Sans"/>
        </a:defRPr>
      </a:lvl2pPr>
      <a:lvl3pPr algn="ctr" rtl="0" eaLnBrk="0" fontAlgn="base" hangingPunct="0">
        <a:spcBef>
          <a:spcPct val="0"/>
        </a:spcBef>
        <a:spcAft>
          <a:spcPct val="0"/>
        </a:spcAft>
        <a:defRPr sz="7000">
          <a:solidFill>
            <a:schemeClr val="tx1"/>
          </a:solidFill>
          <a:latin typeface="Gill Sans" charset="0"/>
          <a:sym typeface="Gill Sans"/>
        </a:defRPr>
      </a:lvl3pPr>
      <a:lvl4pPr algn="ctr" rtl="0" eaLnBrk="0" fontAlgn="base" hangingPunct="0">
        <a:spcBef>
          <a:spcPct val="0"/>
        </a:spcBef>
        <a:spcAft>
          <a:spcPct val="0"/>
        </a:spcAft>
        <a:defRPr sz="7000">
          <a:solidFill>
            <a:schemeClr val="tx1"/>
          </a:solidFill>
          <a:latin typeface="Gill Sans" charset="0"/>
          <a:sym typeface="Gill Sans"/>
        </a:defRPr>
      </a:lvl4pPr>
      <a:lvl5pPr algn="ctr" rtl="0" eaLnBrk="0" fontAlgn="base" hangingPunct="0">
        <a:spcBef>
          <a:spcPct val="0"/>
        </a:spcBef>
        <a:spcAft>
          <a:spcPct val="0"/>
        </a:spcAft>
        <a:defRPr sz="7000">
          <a:solidFill>
            <a:schemeClr val="tx1"/>
          </a:solidFill>
          <a:latin typeface="Gill Sans" charset="0"/>
          <a:sym typeface="Gill Sans"/>
        </a:defRPr>
      </a:lvl5pPr>
      <a:lvl6pPr marL="457200" algn="ctr" rtl="0" fontAlgn="base">
        <a:spcBef>
          <a:spcPct val="0"/>
        </a:spcBef>
        <a:spcAft>
          <a:spcPct val="0"/>
        </a:spcAft>
        <a:defRPr sz="7000">
          <a:solidFill>
            <a:schemeClr val="tx1"/>
          </a:solidFill>
          <a:latin typeface="Gill Sans" charset="0"/>
          <a:sym typeface="Gill Sans" charset="0"/>
        </a:defRPr>
      </a:lvl6pPr>
      <a:lvl7pPr marL="914400" algn="ctr" rtl="0" fontAlgn="base">
        <a:spcBef>
          <a:spcPct val="0"/>
        </a:spcBef>
        <a:spcAft>
          <a:spcPct val="0"/>
        </a:spcAft>
        <a:defRPr sz="7000">
          <a:solidFill>
            <a:schemeClr val="tx1"/>
          </a:solidFill>
          <a:latin typeface="Gill Sans" charset="0"/>
          <a:sym typeface="Gill Sans" charset="0"/>
        </a:defRPr>
      </a:lvl7pPr>
      <a:lvl8pPr marL="1371600" algn="ctr" rtl="0" fontAlgn="base">
        <a:spcBef>
          <a:spcPct val="0"/>
        </a:spcBef>
        <a:spcAft>
          <a:spcPct val="0"/>
        </a:spcAft>
        <a:defRPr sz="7000">
          <a:solidFill>
            <a:schemeClr val="tx1"/>
          </a:solidFill>
          <a:latin typeface="Gill Sans" charset="0"/>
          <a:sym typeface="Gill Sans" charset="0"/>
        </a:defRPr>
      </a:lvl8pPr>
      <a:lvl9pPr marL="1828800" algn="ctr" rtl="0" fontAlgn="base">
        <a:spcBef>
          <a:spcPct val="0"/>
        </a:spcBef>
        <a:spcAft>
          <a:spcPct val="0"/>
        </a:spcAft>
        <a:defRPr sz="7000">
          <a:solidFill>
            <a:schemeClr val="tx1"/>
          </a:solidFill>
          <a:latin typeface="Gill Sans"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sym typeface="Gill Sans"/>
        </a:defRPr>
      </a:lvl2pPr>
      <a:lvl3pPr marL="1143000" indent="-228600" algn="ctr" rtl="0" eaLnBrk="0" fontAlgn="base" hangingPunct="0">
        <a:spcBef>
          <a:spcPct val="0"/>
        </a:spcBef>
        <a:spcAft>
          <a:spcPct val="0"/>
        </a:spcAft>
        <a:defRPr sz="3400">
          <a:solidFill>
            <a:schemeClr val="tx1"/>
          </a:solidFill>
          <a:latin typeface="+mn-lt"/>
          <a:sym typeface="Gill Sans"/>
        </a:defRPr>
      </a:lvl3pPr>
      <a:lvl4pPr marL="1600200" indent="-228600" algn="ctr" rtl="0" eaLnBrk="0" fontAlgn="base" hangingPunct="0">
        <a:spcBef>
          <a:spcPct val="0"/>
        </a:spcBef>
        <a:spcAft>
          <a:spcPct val="0"/>
        </a:spcAft>
        <a:defRPr sz="3400">
          <a:solidFill>
            <a:schemeClr val="tx1"/>
          </a:solidFill>
          <a:latin typeface="+mn-lt"/>
          <a:sym typeface="Gill Sans"/>
        </a:defRPr>
      </a:lvl4pPr>
      <a:lvl5pPr marL="2057400" indent="-228600" algn="ctr" rtl="0" eaLnBrk="0" fontAlgn="base" hangingPunct="0">
        <a:spcBef>
          <a:spcPct val="0"/>
        </a:spcBef>
        <a:spcAft>
          <a:spcPct val="0"/>
        </a:spcAft>
        <a:defRPr sz="3400">
          <a:solidFill>
            <a:schemeClr val="tx1"/>
          </a:solidFill>
          <a:latin typeface="+mn-lt"/>
          <a:sym typeface="Gill Sans"/>
        </a:defRPr>
      </a:lvl5pPr>
      <a:lvl6pPr marL="457200" algn="ctr" rtl="0" fontAlgn="base">
        <a:spcBef>
          <a:spcPct val="0"/>
        </a:spcBef>
        <a:spcAft>
          <a:spcPct val="0"/>
        </a:spcAft>
        <a:defRPr sz="3400">
          <a:solidFill>
            <a:schemeClr val="tx1"/>
          </a:solidFill>
          <a:latin typeface="+mn-lt"/>
          <a:sym typeface="Gill Sans" charset="0"/>
        </a:defRPr>
      </a:lvl6pPr>
      <a:lvl7pPr marL="914400" algn="ctr" rtl="0" fontAlgn="base">
        <a:spcBef>
          <a:spcPct val="0"/>
        </a:spcBef>
        <a:spcAft>
          <a:spcPct val="0"/>
        </a:spcAft>
        <a:defRPr sz="3400">
          <a:solidFill>
            <a:schemeClr val="tx1"/>
          </a:solidFill>
          <a:latin typeface="+mn-lt"/>
          <a:sym typeface="Gill Sans" charset="0"/>
        </a:defRPr>
      </a:lvl7pPr>
      <a:lvl8pPr marL="1371600" algn="ctr" rtl="0" fontAlgn="base">
        <a:spcBef>
          <a:spcPct val="0"/>
        </a:spcBef>
        <a:spcAft>
          <a:spcPct val="0"/>
        </a:spcAft>
        <a:defRPr sz="3400">
          <a:solidFill>
            <a:schemeClr val="tx1"/>
          </a:solidFill>
          <a:latin typeface="+mn-lt"/>
          <a:sym typeface="Gill Sans" charset="0"/>
        </a:defRPr>
      </a:lvl8pPr>
      <a:lvl9pPr marL="1828800" algn="ctr" rtl="0" fontAlgn="base">
        <a:spcBef>
          <a:spcPct val="0"/>
        </a:spcBef>
        <a:spcAft>
          <a:spcPct val="0"/>
        </a:spcAft>
        <a:defRPr sz="34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889000" indent="-571500" algn="l" rtl="0" eaLnBrk="0" fontAlgn="base" hangingPunct="0">
        <a:spcBef>
          <a:spcPts val="2400"/>
        </a:spcBef>
        <a:spcAft>
          <a:spcPct val="0"/>
        </a:spcAft>
        <a:buSzPct val="171000"/>
        <a:buFont typeface="Gill Sans"/>
        <a:buChar char="•"/>
        <a:defRPr sz="4200">
          <a:solidFill>
            <a:schemeClr val="tx1"/>
          </a:solidFill>
          <a:latin typeface="+mn-lt"/>
          <a:ea typeface="+mn-ea"/>
          <a:cs typeface="+mn-cs"/>
          <a:sym typeface="Gill Sans"/>
        </a:defRPr>
      </a:lvl1pPr>
      <a:lvl2pPr marL="1333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2pPr>
      <a:lvl3pPr marL="1778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3pPr>
      <a:lvl4pPr marL="22225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4pPr>
      <a:lvl5pPr marL="2667000" indent="-571500" algn="l" rtl="0" eaLnBrk="0" fontAlgn="base" hangingPunct="0">
        <a:spcBef>
          <a:spcPts val="2400"/>
        </a:spcBef>
        <a:spcAft>
          <a:spcPct val="0"/>
        </a:spcAft>
        <a:buSzPct val="171000"/>
        <a:buFont typeface="Gill Sans"/>
        <a:buChar char="•"/>
        <a:defRPr sz="4200">
          <a:solidFill>
            <a:schemeClr val="tx1"/>
          </a:solidFill>
          <a:latin typeface="+mn-lt"/>
          <a:sym typeface="Gill Sans"/>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
        <p:nvSpPr>
          <p:cNvPr id="7171"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title style</a:t>
            </a:r>
          </a:p>
        </p:txBody>
      </p:sp>
      <p:sp>
        <p:nvSpPr>
          <p:cNvPr id="8195"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lt-LT" smtClean="0">
                <a:sym typeface="Gill Sans"/>
              </a:rPr>
              <a:t>Click to edit Master text styles</a:t>
            </a:r>
          </a:p>
          <a:p>
            <a:pPr lvl="1"/>
            <a:r>
              <a:rPr lang="en-US" altLang="lt-LT" smtClean="0">
                <a:sym typeface="Gill Sans"/>
              </a:rPr>
              <a:t>Second level</a:t>
            </a:r>
          </a:p>
          <a:p>
            <a:pPr lvl="2"/>
            <a:r>
              <a:rPr lang="en-US" altLang="lt-LT" smtClean="0">
                <a:sym typeface="Gill Sans"/>
              </a:rPr>
              <a:t>Third level</a:t>
            </a:r>
          </a:p>
          <a:p>
            <a:pPr lvl="3"/>
            <a:r>
              <a:rPr lang="en-US" altLang="lt-LT" smtClean="0">
                <a:sym typeface="Gill Sans"/>
              </a:rPr>
              <a:t>Fourth level</a:t>
            </a:r>
          </a:p>
          <a:p>
            <a:pPr lvl="4"/>
            <a:r>
              <a:rPr lang="en-US" altLang="lt-LT" smtClean="0">
                <a:sym typeface="Gill Sans"/>
              </a:rPr>
              <a:t>Fifth level</a:t>
            </a:r>
          </a:p>
        </p:txBody>
      </p:sp>
    </p:spTree>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sym typeface="Gill Sans"/>
        </a:defRPr>
      </a:lvl2pPr>
      <a:lvl3pPr algn="ctr" rtl="0" eaLnBrk="0" fontAlgn="base" hangingPunct="0">
        <a:spcBef>
          <a:spcPct val="0"/>
        </a:spcBef>
        <a:spcAft>
          <a:spcPct val="0"/>
        </a:spcAft>
        <a:defRPr sz="8400">
          <a:solidFill>
            <a:schemeClr val="tx1"/>
          </a:solidFill>
          <a:latin typeface="Gill Sans" charset="0"/>
          <a:sym typeface="Gill Sans"/>
        </a:defRPr>
      </a:lvl3pPr>
      <a:lvl4pPr algn="ctr" rtl="0" eaLnBrk="0" fontAlgn="base" hangingPunct="0">
        <a:spcBef>
          <a:spcPct val="0"/>
        </a:spcBef>
        <a:spcAft>
          <a:spcPct val="0"/>
        </a:spcAft>
        <a:defRPr sz="8400">
          <a:solidFill>
            <a:schemeClr val="tx1"/>
          </a:solidFill>
          <a:latin typeface="Gill Sans" charset="0"/>
          <a:sym typeface="Gill Sans"/>
        </a:defRPr>
      </a:lvl4pPr>
      <a:lvl5pPr algn="ctr" rtl="0" eaLnBrk="0" fontAlgn="base" hangingPunct="0">
        <a:spcBef>
          <a:spcPct val="0"/>
        </a:spcBef>
        <a:spcAft>
          <a:spcPct val="0"/>
        </a:spcAft>
        <a:defRPr sz="8400">
          <a:solidFill>
            <a:schemeClr val="tx1"/>
          </a:solidFill>
          <a:latin typeface="Gill Sans" charset="0"/>
          <a:sym typeface="Gill Sans"/>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3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3.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3" Type="http://schemas.openxmlformats.org/officeDocument/2006/relationships/hyperlink" Target="mailto:nordplus@smpf.lt" TargetMode="External"/><Relationship Id="rId2" Type="http://schemas.openxmlformats.org/officeDocument/2006/relationships/hyperlink" Target="mailto:Asta.Kundreckaite@smpf.lt" TargetMode="External"/><Relationship Id="rId1" Type="http://schemas.openxmlformats.org/officeDocument/2006/relationships/slideLayout" Target="../slideLayouts/slideLayout133.xml"/><Relationship Id="rId4" Type="http://schemas.openxmlformats.org/officeDocument/2006/relationships/hyperlink" Target="http://www.smpf.l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v.paciauskas\Desktop\generell 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338" y="1924050"/>
            <a:ext cx="766445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6950" y="8909050"/>
            <a:ext cx="23574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5" name="Rectangle 5"/>
          <p:cNvSpPr>
            <a:spLocks/>
          </p:cNvSpPr>
          <p:nvPr/>
        </p:nvSpPr>
        <p:spPr bwMode="auto">
          <a:xfrm>
            <a:off x="525463" y="844550"/>
            <a:ext cx="114712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l" eaLnBrk="0" hangingPunct="0">
              <a:spcBef>
                <a:spcPts val="3800"/>
              </a:spcBef>
              <a:buSzPct val="171000"/>
              <a:buFont typeface="Gill Sans"/>
              <a:buChar char="•"/>
              <a:defRPr sz="3200">
                <a:solidFill>
                  <a:schemeClr val="tx1"/>
                </a:solidFill>
                <a:latin typeface="Gill Sans"/>
                <a:sym typeface="Gill Sans"/>
              </a:defRPr>
            </a:lvl1pPr>
            <a:lvl2pPr marL="742950" indent="-285750" algn="l" eaLnBrk="0" hangingPunct="0">
              <a:spcBef>
                <a:spcPts val="3800"/>
              </a:spcBef>
              <a:buSzPct val="171000"/>
              <a:buFont typeface="Gill Sans"/>
              <a:buChar char="•"/>
              <a:defRPr sz="3200">
                <a:solidFill>
                  <a:schemeClr val="tx1"/>
                </a:solidFill>
                <a:latin typeface="Gill Sans"/>
                <a:sym typeface="Gill Sans"/>
              </a:defRPr>
            </a:lvl2pPr>
            <a:lvl3pPr marL="1143000" indent="-228600" algn="l" eaLnBrk="0" hangingPunct="0">
              <a:spcBef>
                <a:spcPts val="3800"/>
              </a:spcBef>
              <a:buSzPct val="171000"/>
              <a:buFont typeface="Gill Sans"/>
              <a:buChar char="•"/>
              <a:defRPr sz="3200">
                <a:solidFill>
                  <a:schemeClr val="tx1"/>
                </a:solidFill>
                <a:latin typeface="Gill Sans"/>
                <a:sym typeface="Gill Sans"/>
              </a:defRPr>
            </a:lvl3pPr>
            <a:lvl4pPr marL="1600200" indent="-228600" algn="l" eaLnBrk="0" hangingPunct="0">
              <a:spcBef>
                <a:spcPts val="3800"/>
              </a:spcBef>
              <a:buSzPct val="171000"/>
              <a:buFont typeface="Gill Sans"/>
              <a:buChar char="•"/>
              <a:defRPr sz="3200">
                <a:solidFill>
                  <a:schemeClr val="tx1"/>
                </a:solidFill>
                <a:latin typeface="Gill Sans"/>
                <a:sym typeface="Gill Sans"/>
              </a:defRPr>
            </a:lvl4pPr>
            <a:lvl5pPr marL="2057400" indent="-228600" algn="l" eaLnBrk="0" hangingPunct="0">
              <a:spcBef>
                <a:spcPts val="3800"/>
              </a:spcBef>
              <a:buSzPct val="171000"/>
              <a:buFont typeface="Gill Sans"/>
              <a:buChar char="•"/>
              <a:defRPr sz="32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9pPr>
          </a:lstStyle>
          <a:p>
            <a:pPr algn="ctr" eaLnBrk="1" hangingPunct="1">
              <a:spcBef>
                <a:spcPct val="0"/>
              </a:spcBef>
              <a:buSzTx/>
              <a:buFontTx/>
              <a:buNone/>
              <a:defRPr/>
            </a:pPr>
            <a:r>
              <a:rPr lang="lt-LT" altLang="lt-LT" sz="4800" b="1" i="1" dirty="0" smtClean="0">
                <a:solidFill>
                  <a:srgbClr val="0D0D0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a:t>
            </a:r>
            <a:r>
              <a:rPr lang="lt-LT" altLang="lt-LT" sz="4800" b="1" dirty="0" smtClean="0">
                <a:solidFill>
                  <a:srgbClr val="0D0D0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programa</a:t>
            </a:r>
            <a:endParaRPr lang="en-US" altLang="lt-LT"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endParaRPr lang="en-US" altLang="lt-LT" sz="4000" dirty="0" smtClean="0">
              <a:latin typeface="Arial" pitchFamily="34" charset="0"/>
              <a:sym typeface="Dancer-Light" pitchFamily="2" charset="0"/>
            </a:endParaRPr>
          </a:p>
          <a:p>
            <a:pPr algn="ctr" eaLnBrk="1" hangingPunct="1">
              <a:spcBef>
                <a:spcPct val="0"/>
              </a:spcBef>
              <a:buSzTx/>
              <a:buFontTx/>
              <a:buNone/>
              <a:defRPr/>
            </a:pPr>
            <a:r>
              <a:rPr lang="en-US" altLang="lt-LT" sz="4000" dirty="0" smtClean="0">
                <a:latin typeface="Arial" pitchFamily="34" charset="0"/>
                <a:sym typeface="Dancer-Light" pitchFamily="2" charset="0"/>
              </a:rPr>
              <a:t/>
            </a:r>
            <a:br>
              <a:rPr lang="en-US" altLang="lt-LT" sz="4000" dirty="0" smtClean="0">
                <a:latin typeface="Arial" pitchFamily="34" charset="0"/>
                <a:sym typeface="Dancer-Light" pitchFamily="2" charset="0"/>
              </a:rPr>
            </a:br>
            <a:r>
              <a:rPr lang="en-GB" altLang="lt-LT" sz="2400" dirty="0" smtClean="0">
                <a:latin typeface="Arial" pitchFamily="34" charset="0"/>
                <a:sym typeface="Dancer-Light" pitchFamily="2" charset="0"/>
              </a:rPr>
              <a:t> </a:t>
            </a:r>
            <a:endParaRPr lang="lt-LT" altLang="lt-LT" sz="2400" dirty="0" smtClean="0">
              <a:latin typeface="Arial" pitchFamily="34" charset="0"/>
              <a:sym typeface="Dancer-Light" pitchFamily="2" charset="0"/>
            </a:endParaRPr>
          </a:p>
          <a:p>
            <a:pPr eaLnBrk="1" hangingPunct="1">
              <a:spcBef>
                <a:spcPct val="0"/>
              </a:spcBef>
              <a:buSzTx/>
              <a:buFont typeface="Gill Sans"/>
              <a:buNone/>
              <a:defRPr/>
            </a:pPr>
            <a:endParaRPr lang="lt-LT" altLang="lt-LT" sz="2400" b="1" dirty="0" smtClean="0">
              <a:latin typeface="Arial" pitchFamily="34" charset="0"/>
              <a:sym typeface="Dancer-Light" pitchFamily="2" charset="0"/>
            </a:endParaRPr>
          </a:p>
          <a:p>
            <a:pPr eaLnBrk="1" hangingPunct="1">
              <a:spcBef>
                <a:spcPct val="0"/>
              </a:spcBef>
              <a:buSzTx/>
              <a:buFont typeface="Gill Sans"/>
              <a:buNone/>
              <a:defRPr/>
            </a:pPr>
            <a:r>
              <a:rPr lang="lt-LT" altLang="lt-LT" sz="2400" dirty="0" smtClean="0">
                <a:latin typeface="Times New Roman" panose="02020603050405020304" pitchFamily="18" charset="0"/>
                <a:cs typeface="Times New Roman" panose="02020603050405020304" pitchFamily="18" charset="0"/>
                <a:sym typeface="Dancer-Light" pitchFamily="2" charset="0"/>
              </a:rPr>
              <a:t>Vilija Simonaitienė</a:t>
            </a:r>
          </a:p>
          <a:p>
            <a:pPr eaLnBrk="1" hangingPunct="1">
              <a:spcBef>
                <a:spcPct val="0"/>
              </a:spcBef>
              <a:buSzTx/>
              <a:buFont typeface="Gill Sans"/>
              <a:buNone/>
              <a:defRPr/>
            </a:pPr>
            <a:r>
              <a:rPr lang="lt-LT" altLang="lt-LT" sz="2400" dirty="0" smtClean="0">
                <a:latin typeface="Times New Roman" panose="02020603050405020304" pitchFamily="18" charset="0"/>
                <a:cs typeface="Times New Roman" panose="02020603050405020304" pitchFamily="18" charset="0"/>
                <a:sym typeface="Dancer-Light" pitchFamily="2" charset="0"/>
              </a:rPr>
              <a:t>Projektų vadovė</a:t>
            </a:r>
          </a:p>
          <a:p>
            <a:pPr eaLnBrk="1" hangingPunct="1">
              <a:spcBef>
                <a:spcPct val="0"/>
              </a:spcBef>
              <a:buSzTx/>
              <a:buFont typeface="Gill Sans"/>
              <a:buNone/>
              <a:defRPr/>
            </a:pPr>
            <a:r>
              <a:rPr lang="lt-LT" altLang="lt-LT" sz="2400" dirty="0" smtClean="0">
                <a:latin typeface="Times New Roman" panose="02020603050405020304" pitchFamily="18" charset="0"/>
                <a:cs typeface="Times New Roman" panose="02020603050405020304" pitchFamily="18" charset="0"/>
                <a:sym typeface="Dancer-Light" pitchFamily="2" charset="0"/>
              </a:rPr>
              <a:t>Alytaus profesinio rengimo centras</a:t>
            </a:r>
          </a:p>
          <a:p>
            <a:pPr algn="ctr" eaLnBrk="1" hangingPunct="1">
              <a:spcBef>
                <a:spcPct val="0"/>
              </a:spcBef>
              <a:buSzTx/>
              <a:buFontTx/>
              <a:buNone/>
              <a:defRPr/>
            </a:pPr>
            <a:endParaRPr lang="lt-LT" altLang="lt-LT" sz="2400" b="1" dirty="0" smtClean="0">
              <a:latin typeface="Arial" pitchFamily="34" charset="0"/>
              <a:sym typeface="Dancer-Light" pitchFamily="2" charset="0"/>
            </a:endParaRPr>
          </a:p>
          <a:p>
            <a:pPr algn="ctr" eaLnBrk="1" hangingPunct="1">
              <a:spcBef>
                <a:spcPct val="0"/>
              </a:spcBef>
              <a:buSzTx/>
              <a:buFontTx/>
              <a:buNone/>
              <a:defRPr/>
            </a:pPr>
            <a:r>
              <a:rPr lang="lt-LT" altLang="lt-LT" sz="2000" dirty="0" smtClean="0">
                <a:latin typeface="Times New Roman" panose="02020603050405020304" pitchFamily="18" charset="0"/>
                <a:cs typeface="Times New Roman" panose="02020603050405020304" pitchFamily="18" charset="0"/>
                <a:sym typeface="Dancer-Light" pitchFamily="2" charset="0"/>
              </a:rPr>
              <a:t>     2015-11-12 </a:t>
            </a:r>
          </a:p>
        </p:txBody>
      </p:sp>
      <p:pic>
        <p:nvPicPr>
          <p:cNvPr id="2" name="Paveikslėlis 4" descr="Aprašas: logo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2738" y="8693150"/>
            <a:ext cx="88741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1347788"/>
            <a:ext cx="6300788"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Stačiakampis 4"/>
          <p:cNvSpPr/>
          <p:nvPr/>
        </p:nvSpPr>
        <p:spPr>
          <a:xfrm>
            <a:off x="2019300" y="747713"/>
            <a:ext cx="10225088" cy="1200150"/>
          </a:xfrm>
          <a:prstGeom prst="rect">
            <a:avLst/>
          </a:prstGeom>
        </p:spPr>
        <p:txBody>
          <a:bodyPr>
            <a:spAutoFit/>
          </a:bodyPr>
          <a:lstStyle/>
          <a:p>
            <a:pPr>
              <a:defRPr/>
            </a:pPr>
            <a:r>
              <a:rPr lang="lt-LT" sz="2800" dirty="0">
                <a:solidFill>
                  <a:schemeClr val="tx1"/>
                </a:solidFill>
                <a:latin typeface="Times New Roman" panose="02020603050405020304" pitchFamily="18" charset="0"/>
                <a:cs typeface="Times New Roman" panose="02020603050405020304" pitchFamily="18" charset="0"/>
              </a:rPr>
              <a:t>    </a:t>
            </a:r>
            <a:r>
              <a:rPr lang="en-US" sz="44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a:t>
            </a:r>
            <a:r>
              <a:rPr lang="en-US"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Junior </a:t>
            </a:r>
            <a:r>
              <a:rPr lang="lt-LT"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programos </a:t>
            </a:r>
            <a:r>
              <a:rPr lang="en-US" sz="4400"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projekta</a:t>
            </a:r>
            <a:r>
              <a:rPr lang="lt-LT"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lt-LT" sz="4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r>
              <a:rPr lang="lt-LT"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Development of technological competences in Sweden</a:t>
            </a:r>
            <a:r>
              <a:rPr lang="lt-LT"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t-LT"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tačiakampis 1"/>
          <p:cNvSpPr/>
          <p:nvPr/>
        </p:nvSpPr>
        <p:spPr>
          <a:xfrm>
            <a:off x="1030288" y="2565400"/>
            <a:ext cx="10872787" cy="7386638"/>
          </a:xfrm>
          <a:prstGeom prst="rect">
            <a:avLst/>
          </a:prstGeom>
        </p:spPr>
        <p:txBody>
          <a:bodyPr>
            <a:spAutoFit/>
          </a:bodyPr>
          <a:lstStyle/>
          <a:p>
            <a:pPr algn="l">
              <a:spcBef>
                <a:spcPts val="600"/>
              </a:spcBef>
              <a:spcAft>
                <a:spcPts val="600"/>
              </a:spcAft>
              <a:defRPr/>
            </a:pPr>
            <a:r>
              <a:rPr lang="pl-PL"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ID:</a:t>
            </a:r>
            <a:r>
              <a:rPr lang="lt-LT"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NPJR-2013/10037</a:t>
            </a:r>
            <a:r>
              <a:rPr lang="lt-LT" sz="3200" dirty="0">
                <a:latin typeface="Times New Roman" panose="02020603050405020304" pitchFamily="18" charset="0"/>
                <a:cs typeface="Times New Roman" panose="02020603050405020304" pitchFamily="18" charset="0"/>
              </a:rPr>
              <a:t>2 </a:t>
            </a:r>
          </a:p>
          <a:p>
            <a:pPr algn="l">
              <a:spcBef>
                <a:spcPts val="600"/>
              </a:spcBef>
              <a:spcAft>
                <a:spcPts val="600"/>
              </a:spcAft>
              <a:defRPr/>
            </a:pPr>
            <a:r>
              <a:rPr lang="pl-PL"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trukmė: </a:t>
            </a:r>
            <a:r>
              <a:rPr lang="pl-PL" sz="3200" dirty="0">
                <a:latin typeface="Times New Roman" panose="02020603050405020304" pitchFamily="18" charset="0"/>
                <a:cs typeface="Times New Roman" panose="02020603050405020304" pitchFamily="18" charset="0"/>
              </a:rPr>
              <a:t>2013.09.0</a:t>
            </a:r>
            <a:r>
              <a:rPr lang="lt-LT" sz="3200" dirty="0">
                <a:latin typeface="Times New Roman" panose="02020603050405020304" pitchFamily="18" charset="0"/>
                <a:cs typeface="Times New Roman" panose="02020603050405020304" pitchFamily="18" charset="0"/>
              </a:rPr>
              <a:t>1</a:t>
            </a:r>
            <a:r>
              <a:rPr lang="pl-PL" sz="3200" dirty="0">
                <a:latin typeface="Times New Roman" panose="02020603050405020304" pitchFamily="18" charset="0"/>
                <a:cs typeface="Times New Roman" panose="02020603050405020304" pitchFamily="18" charset="0"/>
              </a:rPr>
              <a:t> – 201</a:t>
            </a:r>
            <a:r>
              <a:rPr lang="lt-LT" sz="3200" dirty="0">
                <a:latin typeface="Times New Roman" panose="02020603050405020304" pitchFamily="18" charset="0"/>
                <a:cs typeface="Times New Roman" panose="02020603050405020304" pitchFamily="18" charset="0"/>
              </a:rPr>
              <a:t>4</a:t>
            </a:r>
            <a:r>
              <a:rPr lang="pl-PL" sz="3200" dirty="0">
                <a:latin typeface="Times New Roman" panose="02020603050405020304" pitchFamily="18" charset="0"/>
                <a:cs typeface="Times New Roman" panose="02020603050405020304" pitchFamily="18" charset="0"/>
              </a:rPr>
              <a:t>.0</a:t>
            </a:r>
            <a:r>
              <a:rPr lang="lt-LT" sz="3200" dirty="0">
                <a:latin typeface="Times New Roman" panose="02020603050405020304" pitchFamily="18" charset="0"/>
                <a:cs typeface="Times New Roman" panose="02020603050405020304" pitchFamily="18" charset="0"/>
              </a:rPr>
              <a:t>5</a:t>
            </a:r>
            <a:r>
              <a:rPr lang="pl-PL" sz="3200" dirty="0">
                <a:latin typeface="Times New Roman" panose="02020603050405020304" pitchFamily="18" charset="0"/>
                <a:cs typeface="Times New Roman" panose="02020603050405020304" pitchFamily="18" charset="0"/>
              </a:rPr>
              <a:t>.</a:t>
            </a:r>
            <a:r>
              <a:rPr lang="lt-LT" sz="3200" dirty="0">
                <a:latin typeface="Times New Roman" panose="02020603050405020304" pitchFamily="18" charset="0"/>
                <a:cs typeface="Times New Roman" panose="02020603050405020304" pitchFamily="18" charset="0"/>
              </a:rPr>
              <a:t>30</a:t>
            </a:r>
            <a:endParaRPr lang="pl-PL" sz="3200" dirty="0">
              <a:latin typeface="Times New Roman" panose="02020603050405020304" pitchFamily="18" charset="0"/>
              <a:cs typeface="Times New Roman" panose="02020603050405020304" pitchFamily="18" charset="0"/>
            </a:endParaRPr>
          </a:p>
          <a:p>
            <a:pPr algn="l">
              <a:spcBef>
                <a:spcPts val="600"/>
              </a:spcBef>
              <a:spcAft>
                <a:spcPts val="600"/>
              </a:spcAft>
              <a:defRPr/>
            </a:pPr>
            <a:r>
              <a:rPr lang="lt-LT"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tikslai:</a:t>
            </a:r>
          </a:p>
          <a:p>
            <a:pPr algn="just">
              <a:spcBef>
                <a:spcPts val="600"/>
              </a:spcBef>
              <a:spcAft>
                <a:spcPts val="600"/>
              </a:spcAft>
              <a:defRPr/>
            </a:pPr>
            <a:r>
              <a:rPr lang="lt-LT"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t>
            </a:r>
            <a:r>
              <a:rPr lang="lt-LT" sz="3200" dirty="0">
                <a:latin typeface="Times New Roman" panose="02020603050405020304" pitchFamily="18" charset="0"/>
                <a:cs typeface="Times New Roman" panose="02020603050405020304" pitchFamily="18" charset="0"/>
              </a:rPr>
              <a:t>usipažinti su praktinio mokymo organizavimu Švedijoje;</a:t>
            </a:r>
          </a:p>
          <a:p>
            <a:pPr algn="just">
              <a:spcBef>
                <a:spcPts val="600"/>
              </a:spcBef>
              <a:spcAft>
                <a:spcPts val="600"/>
              </a:spcAft>
              <a:defRPr/>
            </a:pPr>
            <a:r>
              <a:rPr lang="lt-LT" sz="3200" dirty="0">
                <a:latin typeface="Times New Roman" panose="02020603050405020304" pitchFamily="18" charset="0"/>
                <a:cs typeface="Times New Roman" panose="02020603050405020304" pitchFamily="18" charset="0"/>
              </a:rPr>
              <a:t>- išmokti dirbti programinio valdymo staklėmis;</a:t>
            </a:r>
          </a:p>
          <a:p>
            <a:pPr algn="just">
              <a:spcBef>
                <a:spcPts val="600"/>
              </a:spcBef>
              <a:spcAft>
                <a:spcPts val="600"/>
              </a:spcAft>
              <a:defRPr/>
            </a:pPr>
            <a:r>
              <a:rPr lang="lt-LT" sz="3200" dirty="0">
                <a:latin typeface="Times New Roman" panose="02020603050405020304" pitchFamily="18" charset="0"/>
                <a:cs typeface="Times New Roman" panose="02020603050405020304" pitchFamily="18" charset="0"/>
              </a:rPr>
              <a:t>- susipažinti su elektroninių vadovėlių ir kitų mokymo priemonių panaudojimo galimybėmis;</a:t>
            </a:r>
          </a:p>
          <a:p>
            <a:pPr algn="just">
              <a:spcBef>
                <a:spcPts val="600"/>
              </a:spcBef>
              <a:spcAft>
                <a:spcPts val="600"/>
              </a:spcAft>
              <a:defRPr/>
            </a:pPr>
            <a:r>
              <a:rPr lang="lt-LT" sz="3200" dirty="0">
                <a:latin typeface="Times New Roman" panose="02020603050405020304" pitchFamily="18" charset="0"/>
                <a:cs typeface="Times New Roman" panose="02020603050405020304" pitchFamily="18" charset="0"/>
              </a:rPr>
              <a:t>- susipažinti su laboratorijų įrengimais;</a:t>
            </a:r>
          </a:p>
          <a:p>
            <a:pPr marL="457200" indent="-457200" algn="just">
              <a:spcBef>
                <a:spcPts val="600"/>
              </a:spcBef>
              <a:spcAft>
                <a:spcPts val="600"/>
              </a:spcAft>
              <a:buFontTx/>
              <a:buChar char="-"/>
              <a:defRPr/>
            </a:pPr>
            <a:r>
              <a:rPr lang="lt-LT" sz="3200" dirty="0">
                <a:latin typeface="Times New Roman" panose="02020603050405020304" pitchFamily="18" charset="0"/>
                <a:cs typeface="Times New Roman" panose="02020603050405020304" pitchFamily="18" charset="0"/>
              </a:rPr>
              <a:t>tobulinti savo profesinę kvalifikaciją ir kompetencijas. </a:t>
            </a:r>
          </a:p>
          <a:p>
            <a:pPr algn="just">
              <a:spcBef>
                <a:spcPts val="600"/>
              </a:spcBef>
              <a:spcAft>
                <a:spcPts val="600"/>
              </a:spcAft>
              <a:defRPr/>
            </a:pPr>
            <a:r>
              <a:rPr lang="lt-LT"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partneris </a:t>
            </a:r>
            <a:r>
              <a:rPr lang="lt-LT" sz="3200" dirty="0">
                <a:latin typeface="Times New Roman" panose="02020603050405020304" pitchFamily="18" charset="0"/>
                <a:cs typeface="Times New Roman" panose="02020603050405020304" pitchFamily="18" charset="0"/>
              </a:rPr>
              <a:t>– </a:t>
            </a:r>
            <a:r>
              <a:rPr lang="lt-LT" sz="3200" dirty="0" err="1">
                <a:latin typeface="Times New Roman" panose="02020603050405020304" pitchFamily="18" charset="0"/>
                <a:cs typeface="Times New Roman" panose="02020603050405020304" pitchFamily="18" charset="0"/>
              </a:rPr>
              <a:t>Brinellgymnasiet</a:t>
            </a:r>
            <a:r>
              <a:rPr lang="lt-LT" sz="3200" dirty="0">
                <a:latin typeface="Times New Roman" panose="02020603050405020304" pitchFamily="18" charset="0"/>
                <a:cs typeface="Times New Roman" panose="02020603050405020304" pitchFamily="18" charset="0"/>
              </a:rPr>
              <a:t> mokykla, </a:t>
            </a:r>
            <a:r>
              <a:rPr lang="lt-LT" sz="3200" dirty="0" err="1">
                <a:latin typeface="Times New Roman" panose="02020603050405020304" pitchFamily="18" charset="0"/>
                <a:cs typeface="Times New Roman" panose="02020603050405020304" pitchFamily="18" charset="0"/>
              </a:rPr>
              <a:t>Nassjo</a:t>
            </a:r>
            <a:r>
              <a:rPr lang="lt-LT" sz="3200" dirty="0">
                <a:latin typeface="Times New Roman" panose="02020603050405020304" pitchFamily="18" charset="0"/>
                <a:cs typeface="Times New Roman" panose="02020603050405020304" pitchFamily="18" charset="0"/>
              </a:rPr>
              <a:t> miestas, Švedija.</a:t>
            </a:r>
          </a:p>
          <a:p>
            <a:pPr marL="457200" indent="-457200" algn="just">
              <a:spcBef>
                <a:spcPts val="600"/>
              </a:spcBef>
              <a:spcAft>
                <a:spcPts val="600"/>
              </a:spcAft>
              <a:buFontTx/>
              <a:buChar char="-"/>
              <a:defRPr/>
            </a:pPr>
            <a:endParaRPr lang="lt-LT" sz="3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 name="Stačiakampis 2"/>
          <p:cNvSpPr/>
          <p:nvPr/>
        </p:nvSpPr>
        <p:spPr>
          <a:xfrm>
            <a:off x="3949700" y="498475"/>
            <a:ext cx="4038600" cy="769938"/>
          </a:xfrm>
          <a:prstGeom prst="rect">
            <a:avLst/>
          </a:prstGeom>
        </p:spPr>
        <p:txBody>
          <a:bodyPr wrap="none">
            <a:spAutoFit/>
          </a:bodyPr>
          <a:lstStyle/>
          <a:p>
            <a:pPr>
              <a:defRPr/>
            </a:pPr>
            <a:r>
              <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veiklos</a:t>
            </a:r>
            <a:r>
              <a:rPr lang="lt-LT"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6628" name="Stačiakampis 3"/>
          <p:cNvSpPr>
            <a:spLocks noChangeArrowheads="1"/>
          </p:cNvSpPr>
          <p:nvPr/>
        </p:nvSpPr>
        <p:spPr bwMode="auto">
          <a:xfrm>
            <a:off x="1462088" y="1492250"/>
            <a:ext cx="10642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Arial" pitchFamily="34" charset="0"/>
                <a:sym typeface="Gill Sans"/>
              </a:defRPr>
            </a:lvl1pPr>
            <a:lvl2pPr marL="742950" indent="-285750" eaLnBrk="0" hangingPunct="0">
              <a:defRPr sz="4200">
                <a:solidFill>
                  <a:srgbClr val="000000"/>
                </a:solidFill>
                <a:latin typeface="Arial" pitchFamily="34" charset="0"/>
                <a:sym typeface="Gill Sans"/>
              </a:defRPr>
            </a:lvl2pPr>
            <a:lvl3pPr marL="1143000" indent="-228600" eaLnBrk="0" hangingPunct="0">
              <a:defRPr sz="4200">
                <a:solidFill>
                  <a:srgbClr val="000000"/>
                </a:solidFill>
                <a:latin typeface="Arial" pitchFamily="34" charset="0"/>
                <a:sym typeface="Gill Sans"/>
              </a:defRPr>
            </a:lvl3pPr>
            <a:lvl4pPr marL="1600200" indent="-228600" eaLnBrk="0" hangingPunct="0">
              <a:defRPr sz="4200">
                <a:solidFill>
                  <a:srgbClr val="000000"/>
                </a:solidFill>
                <a:latin typeface="Arial" pitchFamily="34" charset="0"/>
                <a:sym typeface="Gill Sans"/>
              </a:defRPr>
            </a:lvl4pPr>
            <a:lvl5pPr marL="2057400" indent="-228600" eaLnBrk="0" hangingPunct="0">
              <a:defRPr sz="4200">
                <a:solidFill>
                  <a:srgbClr val="000000"/>
                </a:solidFill>
                <a:latin typeface="Arial" pitchFamily="34" charset="0"/>
                <a:sym typeface="Gill Sans"/>
              </a:defRPr>
            </a:lvl5pPr>
            <a:lvl6pPr marL="2514600" indent="-228600" algn="ctr" eaLnBrk="0" fontAlgn="base" hangingPunct="0">
              <a:spcBef>
                <a:spcPct val="0"/>
              </a:spcBef>
              <a:spcAft>
                <a:spcPct val="0"/>
              </a:spcAft>
              <a:defRPr sz="4200">
                <a:solidFill>
                  <a:srgbClr val="000000"/>
                </a:solidFill>
                <a:latin typeface="Arial" pitchFamily="34" charset="0"/>
                <a:sym typeface="Gill Sans"/>
              </a:defRPr>
            </a:lvl6pPr>
            <a:lvl7pPr marL="2971800" indent="-228600" algn="ctr" eaLnBrk="0" fontAlgn="base" hangingPunct="0">
              <a:spcBef>
                <a:spcPct val="0"/>
              </a:spcBef>
              <a:spcAft>
                <a:spcPct val="0"/>
              </a:spcAft>
              <a:defRPr sz="4200">
                <a:solidFill>
                  <a:srgbClr val="000000"/>
                </a:solidFill>
                <a:latin typeface="Arial" pitchFamily="34" charset="0"/>
                <a:sym typeface="Gill Sans"/>
              </a:defRPr>
            </a:lvl7pPr>
            <a:lvl8pPr marL="3429000" indent="-228600" algn="ctr" eaLnBrk="0" fontAlgn="base" hangingPunct="0">
              <a:spcBef>
                <a:spcPct val="0"/>
              </a:spcBef>
              <a:spcAft>
                <a:spcPct val="0"/>
              </a:spcAft>
              <a:defRPr sz="4200">
                <a:solidFill>
                  <a:srgbClr val="000000"/>
                </a:solidFill>
                <a:latin typeface="Arial" pitchFamily="34" charset="0"/>
                <a:sym typeface="Gill Sans"/>
              </a:defRPr>
            </a:lvl8pPr>
            <a:lvl9pPr marL="3886200" indent="-228600" algn="ctr" eaLnBrk="0" fontAlgn="base" hangingPunct="0">
              <a:spcBef>
                <a:spcPct val="0"/>
              </a:spcBef>
              <a:spcAft>
                <a:spcPct val="0"/>
              </a:spcAft>
              <a:defRPr sz="4200">
                <a:solidFill>
                  <a:srgbClr val="000000"/>
                </a:solidFill>
                <a:latin typeface="Arial" pitchFamily="34" charset="0"/>
                <a:sym typeface="Gill Sans"/>
              </a:defRPr>
            </a:lvl9pPr>
          </a:lstStyle>
          <a:p>
            <a:pPr algn="just" eaLnBrk="1" hangingPunct="1"/>
            <a:r>
              <a:rPr lang="lt-LT" altLang="lt-LT" sz="2800">
                <a:latin typeface="Times New Roman" pitchFamily="18" charset="0"/>
                <a:cs typeface="Times New Roman" pitchFamily="18" charset="0"/>
              </a:rPr>
              <a:t>Projekto metu penki (medienos apdirbimo, metalo apdirbimo, mechatroninių sitemų, suvirinimo ir šaltkalvystės) Alytaus profesinio rengimo centro profesijos mokytojai dalyvavo Nordplus programos, Junior paprogramės projekto „Development of technological competences in Sweden“ Nr. NPJR-2013/10372 stažuotėje Brinell gimnazijoje, Nässjö mieste, Švedijoje. </a:t>
            </a:r>
          </a:p>
          <a:p>
            <a:pPr algn="just" eaLnBrk="1" hangingPunct="1"/>
            <a:r>
              <a:rPr lang="lt-LT" altLang="lt-LT" sz="2800">
                <a:latin typeface="Times New Roman" pitchFamily="18" charset="0"/>
                <a:cs typeface="Times New Roman" pitchFamily="18" charset="0"/>
              </a:rPr>
              <a:t>Stažuotės metu mokytojai turėjo galimybę susipažinti su Šiaurės šalyse naudojama mokymo metodika, jos priemonių panaudojimu bei tobulinti profesinius įgūdžius ir kompetencijas. </a:t>
            </a:r>
          </a:p>
        </p:txBody>
      </p:sp>
      <p:pic>
        <p:nvPicPr>
          <p:cNvPr id="26629" name="Paveikslėlis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5462588"/>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aveikslėlis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4213" y="5472113"/>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9699" name="Rectangle 3"/>
          <p:cNvSpPr>
            <a:spLocks/>
          </p:cNvSpPr>
          <p:nvPr/>
        </p:nvSpPr>
        <p:spPr bwMode="auto">
          <a:xfrm>
            <a:off x="1173163" y="1470025"/>
            <a:ext cx="10064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Arial" pitchFamily="34" charset="0"/>
                <a:sym typeface="Gill Sans"/>
              </a:defRPr>
            </a:lvl1pPr>
            <a:lvl2pPr marL="742950" indent="-285750" eaLnBrk="0" hangingPunct="0">
              <a:defRPr sz="4200">
                <a:solidFill>
                  <a:srgbClr val="000000"/>
                </a:solidFill>
                <a:latin typeface="Arial" pitchFamily="34" charset="0"/>
                <a:sym typeface="Gill Sans"/>
              </a:defRPr>
            </a:lvl2pPr>
            <a:lvl3pPr marL="1143000" indent="-228600" eaLnBrk="0" hangingPunct="0">
              <a:defRPr sz="4200">
                <a:solidFill>
                  <a:srgbClr val="000000"/>
                </a:solidFill>
                <a:latin typeface="Arial" pitchFamily="34" charset="0"/>
                <a:sym typeface="Gill Sans"/>
              </a:defRPr>
            </a:lvl3pPr>
            <a:lvl4pPr marL="1600200" indent="-228600" eaLnBrk="0" hangingPunct="0">
              <a:defRPr sz="4200">
                <a:solidFill>
                  <a:srgbClr val="000000"/>
                </a:solidFill>
                <a:latin typeface="Arial" pitchFamily="34" charset="0"/>
                <a:sym typeface="Gill Sans"/>
              </a:defRPr>
            </a:lvl4pPr>
            <a:lvl5pPr marL="2057400" indent="-228600" eaLnBrk="0" hangingPunct="0">
              <a:defRPr sz="4200">
                <a:solidFill>
                  <a:srgbClr val="000000"/>
                </a:solidFill>
                <a:latin typeface="Arial" pitchFamily="34" charset="0"/>
                <a:sym typeface="Gill Sans"/>
              </a:defRPr>
            </a:lvl5pPr>
            <a:lvl6pPr marL="2514600" indent="-228600" algn="ctr" eaLnBrk="0" fontAlgn="base" hangingPunct="0">
              <a:spcBef>
                <a:spcPct val="0"/>
              </a:spcBef>
              <a:spcAft>
                <a:spcPct val="0"/>
              </a:spcAft>
              <a:defRPr sz="4200">
                <a:solidFill>
                  <a:srgbClr val="000000"/>
                </a:solidFill>
                <a:latin typeface="Arial" pitchFamily="34" charset="0"/>
                <a:sym typeface="Gill Sans"/>
              </a:defRPr>
            </a:lvl6pPr>
            <a:lvl7pPr marL="2971800" indent="-228600" algn="ctr" eaLnBrk="0" fontAlgn="base" hangingPunct="0">
              <a:spcBef>
                <a:spcPct val="0"/>
              </a:spcBef>
              <a:spcAft>
                <a:spcPct val="0"/>
              </a:spcAft>
              <a:defRPr sz="4200">
                <a:solidFill>
                  <a:srgbClr val="000000"/>
                </a:solidFill>
                <a:latin typeface="Arial" pitchFamily="34" charset="0"/>
                <a:sym typeface="Gill Sans"/>
              </a:defRPr>
            </a:lvl7pPr>
            <a:lvl8pPr marL="3429000" indent="-228600" algn="ctr" eaLnBrk="0" fontAlgn="base" hangingPunct="0">
              <a:spcBef>
                <a:spcPct val="0"/>
              </a:spcBef>
              <a:spcAft>
                <a:spcPct val="0"/>
              </a:spcAft>
              <a:defRPr sz="4200">
                <a:solidFill>
                  <a:srgbClr val="000000"/>
                </a:solidFill>
                <a:latin typeface="Arial" pitchFamily="34" charset="0"/>
                <a:sym typeface="Gill Sans"/>
              </a:defRPr>
            </a:lvl8pPr>
            <a:lvl9pPr marL="3886200" indent="-228600" algn="ctr" eaLnBrk="0" fontAlgn="base" hangingPunct="0">
              <a:spcBef>
                <a:spcPct val="0"/>
              </a:spcBef>
              <a:spcAft>
                <a:spcPct val="0"/>
              </a:spcAft>
              <a:defRPr sz="4200">
                <a:solidFill>
                  <a:srgbClr val="000000"/>
                </a:solidFill>
                <a:latin typeface="Arial" pitchFamily="34" charset="0"/>
                <a:sym typeface="Gill Sans"/>
              </a:defRPr>
            </a:lvl9pPr>
          </a:lstStyle>
          <a:p>
            <a:pPr algn="l" eaLnBrk="1" hangingPunct="1">
              <a:spcBef>
                <a:spcPts val="400"/>
              </a:spcBef>
            </a:pPr>
            <a:endParaRPr lang="en-GB" altLang="lt-LT" sz="3600" b="1">
              <a:solidFill>
                <a:schemeClr val="accent1"/>
              </a:solidFill>
            </a:endParaRPr>
          </a:p>
        </p:txBody>
      </p:sp>
      <p:sp>
        <p:nvSpPr>
          <p:cNvPr id="2" name="Stačiakampis 1"/>
          <p:cNvSpPr/>
          <p:nvPr/>
        </p:nvSpPr>
        <p:spPr>
          <a:xfrm>
            <a:off x="623888" y="268288"/>
            <a:ext cx="12098337" cy="1692275"/>
          </a:xfrm>
          <a:prstGeom prst="rect">
            <a:avLst/>
          </a:prstGeom>
        </p:spPr>
        <p:txBody>
          <a:bodyPr>
            <a:spAutoFit/>
          </a:bodyPr>
          <a:lstStyle/>
          <a:p>
            <a:pPr>
              <a:defRPr/>
            </a:pP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 </a:t>
            </a:r>
            <a:r>
              <a:rPr lang="lt-LT"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Junior</a:t>
            </a: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2015 programos projektas</a:t>
            </a:r>
          </a:p>
          <a:p>
            <a:pPr>
              <a:defRPr/>
            </a:pPr>
            <a:r>
              <a:rPr lang="lt-LT"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Promoting the co-operation between vocational schools and working life in Alytus and Rauma</a:t>
            </a:r>
            <a:r>
              <a:rPr lang="lt-LT"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defRPr/>
            </a:pP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Parengiamasis vizitas</a:t>
            </a:r>
            <a:endParaRPr lang="lt-LT"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tačiakampis 9"/>
          <p:cNvSpPr/>
          <p:nvPr/>
        </p:nvSpPr>
        <p:spPr>
          <a:xfrm>
            <a:off x="1173163" y="2206625"/>
            <a:ext cx="11233150" cy="4400550"/>
          </a:xfrm>
          <a:prstGeom prst="rect">
            <a:avLst/>
          </a:prstGeom>
        </p:spPr>
        <p:txBody>
          <a:bodyPr>
            <a:spAutoFit/>
          </a:bodyPr>
          <a:lstStyle/>
          <a:p>
            <a:pPr algn="l">
              <a:spcBef>
                <a:spcPts val="600"/>
              </a:spcBef>
              <a:spcAft>
                <a:spcPts val="600"/>
              </a:spcAft>
              <a:defRPr/>
            </a:pPr>
            <a:r>
              <a:rPr lang="pl-PL"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ID:</a:t>
            </a: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000" dirty="0">
                <a:latin typeface="Times New Roman" panose="02020603050405020304" pitchFamily="18" charset="0"/>
                <a:cs typeface="Times New Roman" panose="02020603050405020304" pitchFamily="18" charset="0"/>
              </a:rPr>
              <a:t>NPJR-2014-PV/10105</a:t>
            </a:r>
          </a:p>
          <a:p>
            <a:pPr algn="l">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Vizito </a:t>
            </a:r>
            <a:r>
              <a:rPr lang="pl-PL"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trukmė: </a:t>
            </a:r>
            <a:r>
              <a:rPr lang="pl-PL" sz="3000" dirty="0">
                <a:latin typeface="Times New Roman" panose="02020603050405020304" pitchFamily="18" charset="0"/>
                <a:cs typeface="Times New Roman" panose="02020603050405020304" pitchFamily="18" charset="0"/>
              </a:rPr>
              <a:t>201</a:t>
            </a:r>
            <a:r>
              <a:rPr lang="lt-LT" sz="3000" dirty="0">
                <a:latin typeface="Times New Roman" panose="02020603050405020304" pitchFamily="18" charset="0"/>
                <a:cs typeface="Times New Roman" panose="02020603050405020304" pitchFamily="18" charset="0"/>
              </a:rPr>
              <a:t>5</a:t>
            </a:r>
            <a:r>
              <a:rPr lang="pl-PL" sz="3000" dirty="0">
                <a:latin typeface="Times New Roman" panose="02020603050405020304" pitchFamily="18" charset="0"/>
                <a:cs typeface="Times New Roman" panose="02020603050405020304" pitchFamily="18" charset="0"/>
              </a:rPr>
              <a:t>.0</a:t>
            </a:r>
            <a:r>
              <a:rPr lang="lt-LT" sz="3000" dirty="0">
                <a:latin typeface="Times New Roman" panose="02020603050405020304" pitchFamily="18" charset="0"/>
                <a:cs typeface="Times New Roman" panose="02020603050405020304" pitchFamily="18" charset="0"/>
              </a:rPr>
              <a:t>1.27 </a:t>
            </a:r>
            <a:r>
              <a:rPr lang="pl-PL" sz="3000" dirty="0">
                <a:latin typeface="Times New Roman" panose="02020603050405020304" pitchFamily="18" charset="0"/>
                <a:cs typeface="Times New Roman" panose="02020603050405020304" pitchFamily="18" charset="0"/>
              </a:rPr>
              <a:t> – 201</a:t>
            </a:r>
            <a:r>
              <a:rPr lang="lt-LT" sz="3000" dirty="0">
                <a:latin typeface="Times New Roman" panose="02020603050405020304" pitchFamily="18" charset="0"/>
                <a:cs typeface="Times New Roman" panose="02020603050405020304" pitchFamily="18" charset="0"/>
              </a:rPr>
              <a:t>5</a:t>
            </a:r>
            <a:r>
              <a:rPr lang="pl-PL" sz="3000" dirty="0">
                <a:latin typeface="Times New Roman" panose="02020603050405020304" pitchFamily="18" charset="0"/>
                <a:cs typeface="Times New Roman" panose="02020603050405020304" pitchFamily="18" charset="0"/>
              </a:rPr>
              <a:t>.0</a:t>
            </a:r>
            <a:r>
              <a:rPr lang="lt-LT" sz="3000" dirty="0">
                <a:latin typeface="Times New Roman" panose="02020603050405020304" pitchFamily="18" charset="0"/>
                <a:cs typeface="Times New Roman" panose="02020603050405020304" pitchFamily="18" charset="0"/>
              </a:rPr>
              <a:t>1</a:t>
            </a:r>
            <a:r>
              <a:rPr lang="pl-PL" sz="3000" dirty="0">
                <a:latin typeface="Times New Roman" panose="02020603050405020304" pitchFamily="18" charset="0"/>
                <a:cs typeface="Times New Roman" panose="02020603050405020304" pitchFamily="18" charset="0"/>
              </a:rPr>
              <a:t>.</a:t>
            </a:r>
            <a:r>
              <a:rPr lang="lt-LT" sz="3000" dirty="0">
                <a:latin typeface="Times New Roman" panose="02020603050405020304" pitchFamily="18" charset="0"/>
                <a:cs typeface="Times New Roman" panose="02020603050405020304" pitchFamily="18" charset="0"/>
              </a:rPr>
              <a:t>29</a:t>
            </a:r>
            <a:endParaRPr lang="pl-PL" sz="3000" dirty="0">
              <a:latin typeface="Times New Roman" panose="02020603050405020304" pitchFamily="18" charset="0"/>
              <a:cs typeface="Times New Roman" panose="02020603050405020304" pitchFamily="18" charset="0"/>
            </a:endParaRPr>
          </a:p>
          <a:p>
            <a:pPr algn="just">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tikslas: </a:t>
            </a:r>
            <a:r>
              <a:rPr lang="lt-LT" sz="3000" dirty="0">
                <a:latin typeface="Times New Roman" panose="02020603050405020304" pitchFamily="18" charset="0"/>
                <a:cs typeface="Times New Roman" panose="02020603050405020304" pitchFamily="18" charset="0"/>
              </a:rPr>
              <a:t>susipažinti su Lietuvos partnerių mokymo baze, aptarti būsimo projekto idėją, aptarti planuojamo projekto veiklas, planuojamų stažuočių programą. </a:t>
            </a:r>
          </a:p>
          <a:p>
            <a:pPr algn="just">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partneris </a:t>
            </a:r>
            <a:r>
              <a:rPr lang="lt-LT" sz="3000" dirty="0">
                <a:latin typeface="Times New Roman" panose="02020603050405020304" pitchFamily="18" charset="0"/>
                <a:cs typeface="Times New Roman" panose="02020603050405020304" pitchFamily="18" charset="0"/>
              </a:rPr>
              <a:t>– FI-</a:t>
            </a:r>
            <a:r>
              <a:rPr lang="lt-LT" sz="3000" dirty="0" err="1">
                <a:latin typeface="Times New Roman" panose="02020603050405020304" pitchFamily="18" charset="0"/>
                <a:cs typeface="Times New Roman" panose="02020603050405020304" pitchFamily="18" charset="0"/>
              </a:rPr>
              <a:t>WinNova</a:t>
            </a:r>
            <a:r>
              <a:rPr lang="lt-LT" sz="3000" dirty="0">
                <a:latin typeface="Times New Roman" panose="02020603050405020304" pitchFamily="18" charset="0"/>
                <a:cs typeface="Times New Roman" panose="02020603050405020304" pitchFamily="18" charset="0"/>
              </a:rPr>
              <a:t> (FI) mokykla, </a:t>
            </a:r>
            <a:r>
              <a:rPr lang="lt-LT" sz="3000" dirty="0" err="1">
                <a:latin typeface="Times New Roman" panose="02020603050405020304" pitchFamily="18" charset="0"/>
                <a:cs typeface="Times New Roman" panose="02020603050405020304" pitchFamily="18" charset="0"/>
              </a:rPr>
              <a:t>Rauma</a:t>
            </a:r>
            <a:r>
              <a:rPr lang="lt-LT" sz="3000" dirty="0">
                <a:latin typeface="Times New Roman" panose="02020603050405020304" pitchFamily="18" charset="0"/>
                <a:cs typeface="Times New Roman" panose="02020603050405020304" pitchFamily="18" charset="0"/>
              </a:rPr>
              <a:t>, Suomija.</a:t>
            </a:r>
          </a:p>
          <a:p>
            <a:pPr algn="just">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veiklos</a:t>
            </a:r>
            <a:r>
              <a:rPr lang="lt-LT" sz="3000" dirty="0">
                <a:latin typeface="Times New Roman" panose="02020603050405020304" pitchFamily="18" charset="0"/>
                <a:cs typeface="Times New Roman" panose="02020603050405020304" pitchFamily="18" charset="0"/>
              </a:rPr>
              <a:t>: 2 FI-</a:t>
            </a:r>
            <a:r>
              <a:rPr lang="lt-LT" sz="3000" dirty="0" err="1">
                <a:latin typeface="Times New Roman" panose="02020603050405020304" pitchFamily="18" charset="0"/>
                <a:cs typeface="Times New Roman" panose="02020603050405020304" pitchFamily="18" charset="0"/>
              </a:rPr>
              <a:t>WinNova</a:t>
            </a:r>
            <a:r>
              <a:rPr lang="lt-LT" sz="3000" dirty="0">
                <a:latin typeface="Times New Roman" panose="02020603050405020304" pitchFamily="18" charset="0"/>
                <a:cs typeface="Times New Roman" panose="02020603050405020304" pitchFamily="18" charset="0"/>
              </a:rPr>
              <a:t> mokyklos atstovai lankėsi Alytaus profesinio rengimo centre parengiamojo vizito metu.</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39725"/>
            <a:ext cx="6856413"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339725"/>
            <a:ext cx="4824413"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aveikslėlis 5"/>
          <p:cNvPicPr>
            <a:picLocks noChangeAspect="1"/>
          </p:cNvPicPr>
          <p:nvPr/>
        </p:nvPicPr>
        <p:blipFill>
          <a:blip r:embed="rId4">
            <a:extLst>
              <a:ext uri="{28A0092B-C50C-407E-A947-70E740481C1C}">
                <a14:useLocalDpi xmlns:a14="http://schemas.microsoft.com/office/drawing/2010/main" val="0"/>
              </a:ext>
            </a:extLst>
          </a:blip>
          <a:srcRect t="24294" b="7411"/>
          <a:stretch>
            <a:fillRect/>
          </a:stretch>
        </p:blipFill>
        <p:spPr bwMode="auto">
          <a:xfrm>
            <a:off x="239713" y="4983163"/>
            <a:ext cx="44402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aveikslėlis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8613" y="4983163"/>
            <a:ext cx="69119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7651" name="Rectangle 3"/>
          <p:cNvSpPr>
            <a:spLocks/>
          </p:cNvSpPr>
          <p:nvPr/>
        </p:nvSpPr>
        <p:spPr bwMode="auto">
          <a:xfrm>
            <a:off x="1173163" y="1470025"/>
            <a:ext cx="10064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Arial" pitchFamily="34" charset="0"/>
                <a:sym typeface="Gill Sans"/>
              </a:defRPr>
            </a:lvl1pPr>
            <a:lvl2pPr marL="742950" indent="-285750" eaLnBrk="0" hangingPunct="0">
              <a:defRPr sz="4200">
                <a:solidFill>
                  <a:srgbClr val="000000"/>
                </a:solidFill>
                <a:latin typeface="Arial" pitchFamily="34" charset="0"/>
                <a:sym typeface="Gill Sans"/>
              </a:defRPr>
            </a:lvl2pPr>
            <a:lvl3pPr marL="1143000" indent="-228600" eaLnBrk="0" hangingPunct="0">
              <a:defRPr sz="4200">
                <a:solidFill>
                  <a:srgbClr val="000000"/>
                </a:solidFill>
                <a:latin typeface="Arial" pitchFamily="34" charset="0"/>
                <a:sym typeface="Gill Sans"/>
              </a:defRPr>
            </a:lvl3pPr>
            <a:lvl4pPr marL="1600200" indent="-228600" eaLnBrk="0" hangingPunct="0">
              <a:defRPr sz="4200">
                <a:solidFill>
                  <a:srgbClr val="000000"/>
                </a:solidFill>
                <a:latin typeface="Arial" pitchFamily="34" charset="0"/>
                <a:sym typeface="Gill Sans"/>
              </a:defRPr>
            </a:lvl4pPr>
            <a:lvl5pPr marL="2057400" indent="-228600" eaLnBrk="0" hangingPunct="0">
              <a:defRPr sz="4200">
                <a:solidFill>
                  <a:srgbClr val="000000"/>
                </a:solidFill>
                <a:latin typeface="Arial" pitchFamily="34" charset="0"/>
                <a:sym typeface="Gill Sans"/>
              </a:defRPr>
            </a:lvl5pPr>
            <a:lvl6pPr marL="2514600" indent="-228600" algn="ctr" eaLnBrk="0" fontAlgn="base" hangingPunct="0">
              <a:spcBef>
                <a:spcPct val="0"/>
              </a:spcBef>
              <a:spcAft>
                <a:spcPct val="0"/>
              </a:spcAft>
              <a:defRPr sz="4200">
                <a:solidFill>
                  <a:srgbClr val="000000"/>
                </a:solidFill>
                <a:latin typeface="Arial" pitchFamily="34" charset="0"/>
                <a:sym typeface="Gill Sans"/>
              </a:defRPr>
            </a:lvl6pPr>
            <a:lvl7pPr marL="2971800" indent="-228600" algn="ctr" eaLnBrk="0" fontAlgn="base" hangingPunct="0">
              <a:spcBef>
                <a:spcPct val="0"/>
              </a:spcBef>
              <a:spcAft>
                <a:spcPct val="0"/>
              </a:spcAft>
              <a:defRPr sz="4200">
                <a:solidFill>
                  <a:srgbClr val="000000"/>
                </a:solidFill>
                <a:latin typeface="Arial" pitchFamily="34" charset="0"/>
                <a:sym typeface="Gill Sans"/>
              </a:defRPr>
            </a:lvl7pPr>
            <a:lvl8pPr marL="3429000" indent="-228600" algn="ctr" eaLnBrk="0" fontAlgn="base" hangingPunct="0">
              <a:spcBef>
                <a:spcPct val="0"/>
              </a:spcBef>
              <a:spcAft>
                <a:spcPct val="0"/>
              </a:spcAft>
              <a:defRPr sz="4200">
                <a:solidFill>
                  <a:srgbClr val="000000"/>
                </a:solidFill>
                <a:latin typeface="Arial" pitchFamily="34" charset="0"/>
                <a:sym typeface="Gill Sans"/>
              </a:defRPr>
            </a:lvl8pPr>
            <a:lvl9pPr marL="3886200" indent="-228600" algn="ctr" eaLnBrk="0" fontAlgn="base" hangingPunct="0">
              <a:spcBef>
                <a:spcPct val="0"/>
              </a:spcBef>
              <a:spcAft>
                <a:spcPct val="0"/>
              </a:spcAft>
              <a:defRPr sz="4200">
                <a:solidFill>
                  <a:srgbClr val="000000"/>
                </a:solidFill>
                <a:latin typeface="Arial" pitchFamily="34" charset="0"/>
                <a:sym typeface="Gill Sans"/>
              </a:defRPr>
            </a:lvl9pPr>
          </a:lstStyle>
          <a:p>
            <a:pPr algn="l" eaLnBrk="1" hangingPunct="1">
              <a:spcBef>
                <a:spcPts val="400"/>
              </a:spcBef>
            </a:pPr>
            <a:endParaRPr lang="en-GB" altLang="lt-LT" sz="3600" b="1">
              <a:solidFill>
                <a:schemeClr val="accent1"/>
              </a:solidFill>
            </a:endParaRPr>
          </a:p>
        </p:txBody>
      </p:sp>
      <p:sp>
        <p:nvSpPr>
          <p:cNvPr id="2" name="Stačiakampis 1"/>
          <p:cNvSpPr/>
          <p:nvPr/>
        </p:nvSpPr>
        <p:spPr>
          <a:xfrm>
            <a:off x="623888" y="268288"/>
            <a:ext cx="12098337" cy="1938337"/>
          </a:xfrm>
          <a:prstGeom prst="rect">
            <a:avLst/>
          </a:prstGeom>
        </p:spPr>
        <p:txBody>
          <a:bodyPr>
            <a:spAutoFit/>
          </a:bodyPr>
          <a:lstStyle/>
          <a:p>
            <a:pPr>
              <a:defRPr/>
            </a:pP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 </a:t>
            </a:r>
            <a:r>
              <a:rPr lang="lt-LT"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Junior</a:t>
            </a: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2015 programos projektas</a:t>
            </a:r>
          </a:p>
          <a:p>
            <a:pPr>
              <a:defRPr/>
            </a:pPr>
            <a:r>
              <a:rPr lang="lt-LT"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„Exchange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experience</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among</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Finland</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36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Lithuania</a:t>
            </a:r>
            <a:r>
              <a:rPr lang="lt-LT"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lt-LT"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tačiakampis 9"/>
          <p:cNvSpPr/>
          <p:nvPr/>
        </p:nvSpPr>
        <p:spPr>
          <a:xfrm>
            <a:off x="1173163" y="2206625"/>
            <a:ext cx="11233150" cy="7632700"/>
          </a:xfrm>
          <a:prstGeom prst="rect">
            <a:avLst/>
          </a:prstGeom>
        </p:spPr>
        <p:txBody>
          <a:bodyPr>
            <a:spAutoFit/>
          </a:bodyPr>
          <a:lstStyle/>
          <a:p>
            <a:pPr algn="l">
              <a:spcBef>
                <a:spcPts val="600"/>
              </a:spcBef>
              <a:spcAft>
                <a:spcPts val="600"/>
              </a:spcAft>
              <a:defRPr/>
            </a:pPr>
            <a:r>
              <a:rPr lang="pl-PL"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ID:</a:t>
            </a: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sz="3000" dirty="0">
                <a:latin typeface="Times New Roman" panose="02020603050405020304" pitchFamily="18" charset="0"/>
                <a:cs typeface="Times New Roman" panose="02020603050405020304" pitchFamily="18" charset="0"/>
              </a:rPr>
              <a:t>NPJR-201</a:t>
            </a:r>
            <a:r>
              <a:rPr lang="lt-LT" sz="3000" dirty="0">
                <a:latin typeface="Times New Roman" panose="02020603050405020304" pitchFamily="18" charset="0"/>
                <a:cs typeface="Times New Roman" panose="02020603050405020304" pitchFamily="18" charset="0"/>
              </a:rPr>
              <a:t>5</a:t>
            </a:r>
            <a:r>
              <a:rPr lang="pl-PL" sz="3000" dirty="0">
                <a:latin typeface="Times New Roman" panose="02020603050405020304" pitchFamily="18" charset="0"/>
                <a:cs typeface="Times New Roman" panose="02020603050405020304" pitchFamily="18" charset="0"/>
              </a:rPr>
              <a:t>/100</a:t>
            </a:r>
            <a:r>
              <a:rPr lang="lt-LT" sz="3000" dirty="0">
                <a:latin typeface="Times New Roman" panose="02020603050405020304" pitchFamily="18" charset="0"/>
                <a:cs typeface="Times New Roman" panose="02020603050405020304" pitchFamily="18" charset="0"/>
              </a:rPr>
              <a:t>61</a:t>
            </a:r>
          </a:p>
          <a:p>
            <a:pPr algn="l">
              <a:spcBef>
                <a:spcPts val="600"/>
              </a:spcBef>
              <a:spcAft>
                <a:spcPts val="600"/>
              </a:spcAft>
              <a:defRPr/>
            </a:pPr>
            <a:r>
              <a:rPr lang="pl-PL"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trukmė: </a:t>
            </a:r>
            <a:r>
              <a:rPr lang="pl-PL" sz="3000" dirty="0">
                <a:latin typeface="Times New Roman" panose="02020603050405020304" pitchFamily="18" charset="0"/>
                <a:cs typeface="Times New Roman" panose="02020603050405020304" pitchFamily="18" charset="0"/>
              </a:rPr>
              <a:t>201</a:t>
            </a:r>
            <a:r>
              <a:rPr lang="lt-LT" sz="3000" dirty="0">
                <a:latin typeface="Times New Roman" panose="02020603050405020304" pitchFamily="18" charset="0"/>
                <a:cs typeface="Times New Roman" panose="02020603050405020304" pitchFamily="18" charset="0"/>
              </a:rPr>
              <a:t>5</a:t>
            </a:r>
            <a:r>
              <a:rPr lang="pl-PL" sz="3000" dirty="0">
                <a:latin typeface="Times New Roman" panose="02020603050405020304" pitchFamily="18" charset="0"/>
                <a:cs typeface="Times New Roman" panose="02020603050405020304" pitchFamily="18" charset="0"/>
              </a:rPr>
              <a:t>.</a:t>
            </a:r>
            <a:r>
              <a:rPr lang="lt-LT" sz="3000" dirty="0">
                <a:latin typeface="Times New Roman" panose="02020603050405020304" pitchFamily="18" charset="0"/>
                <a:cs typeface="Times New Roman" panose="02020603050405020304" pitchFamily="18" charset="0"/>
              </a:rPr>
              <a:t>10</a:t>
            </a:r>
            <a:r>
              <a:rPr lang="pl-PL" sz="3000" dirty="0">
                <a:latin typeface="Times New Roman" panose="02020603050405020304" pitchFamily="18" charset="0"/>
                <a:cs typeface="Times New Roman" panose="02020603050405020304" pitchFamily="18" charset="0"/>
              </a:rPr>
              <a:t>.0</a:t>
            </a:r>
            <a:r>
              <a:rPr lang="lt-LT" sz="3000" dirty="0">
                <a:latin typeface="Times New Roman" panose="02020603050405020304" pitchFamily="18" charset="0"/>
                <a:cs typeface="Times New Roman" panose="02020603050405020304" pitchFamily="18" charset="0"/>
              </a:rPr>
              <a:t>1</a:t>
            </a:r>
            <a:r>
              <a:rPr lang="pl-PL" sz="3000" dirty="0">
                <a:latin typeface="Times New Roman" panose="02020603050405020304" pitchFamily="18" charset="0"/>
                <a:cs typeface="Times New Roman" panose="02020603050405020304" pitchFamily="18" charset="0"/>
              </a:rPr>
              <a:t> – 201</a:t>
            </a:r>
            <a:r>
              <a:rPr lang="lt-LT" sz="3000" dirty="0">
                <a:latin typeface="Times New Roman" panose="02020603050405020304" pitchFamily="18" charset="0"/>
                <a:cs typeface="Times New Roman" panose="02020603050405020304" pitchFamily="18" charset="0"/>
              </a:rPr>
              <a:t>6</a:t>
            </a:r>
            <a:r>
              <a:rPr lang="pl-PL" sz="3000" dirty="0">
                <a:latin typeface="Times New Roman" panose="02020603050405020304" pitchFamily="18" charset="0"/>
                <a:cs typeface="Times New Roman" panose="02020603050405020304" pitchFamily="18" charset="0"/>
              </a:rPr>
              <a:t>.0</a:t>
            </a:r>
            <a:r>
              <a:rPr lang="lt-LT" sz="3000" dirty="0">
                <a:latin typeface="Times New Roman" panose="02020603050405020304" pitchFamily="18" charset="0"/>
                <a:cs typeface="Times New Roman" panose="02020603050405020304" pitchFamily="18" charset="0"/>
              </a:rPr>
              <a:t>5</a:t>
            </a:r>
            <a:r>
              <a:rPr lang="pl-PL" sz="3000" dirty="0">
                <a:latin typeface="Times New Roman" panose="02020603050405020304" pitchFamily="18" charset="0"/>
                <a:cs typeface="Times New Roman" panose="02020603050405020304" pitchFamily="18" charset="0"/>
              </a:rPr>
              <a:t>.</a:t>
            </a:r>
            <a:r>
              <a:rPr lang="lt-LT" sz="3000" dirty="0">
                <a:latin typeface="Times New Roman" panose="02020603050405020304" pitchFamily="18" charset="0"/>
                <a:cs typeface="Times New Roman" panose="02020603050405020304" pitchFamily="18" charset="0"/>
              </a:rPr>
              <a:t>30</a:t>
            </a:r>
            <a:endParaRPr lang="pl-PL" sz="3000" dirty="0">
              <a:latin typeface="Times New Roman" panose="02020603050405020304" pitchFamily="18" charset="0"/>
              <a:cs typeface="Times New Roman" panose="02020603050405020304" pitchFamily="18" charset="0"/>
            </a:endParaRPr>
          </a:p>
          <a:p>
            <a:pPr algn="l">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tikslai:</a:t>
            </a:r>
          </a:p>
          <a:p>
            <a:pPr marL="457200" indent="-457200" algn="just">
              <a:buFontTx/>
              <a:buChar char="-"/>
              <a:defRPr/>
            </a:pPr>
            <a:r>
              <a:rPr lang="lt-LT" sz="3000" dirty="0">
                <a:latin typeface="Times New Roman" panose="02020603050405020304" pitchFamily="18" charset="0"/>
                <a:cs typeface="Times New Roman" panose="02020603050405020304" pitchFamily="18" charset="0"/>
              </a:rPr>
              <a:t>suteikti profesijos mokytojams galimybę tobulinti profesinius gebėjimus, bei pritaikyti juos savo mokymo įstaigoje;</a:t>
            </a:r>
          </a:p>
          <a:p>
            <a:pPr marL="457200" indent="-457200" algn="just">
              <a:buFontTx/>
              <a:buChar char="-"/>
              <a:defRPr/>
            </a:pPr>
            <a:r>
              <a:rPr lang="lt-LT" sz="3000" dirty="0">
                <a:latin typeface="Times New Roman" panose="02020603050405020304" pitchFamily="18" charset="0"/>
                <a:cs typeface="Times New Roman" panose="02020603050405020304" pitchFamily="18" charset="0"/>
              </a:rPr>
              <a:t>suteikti profesijos mokytojams galimybę naujai įvertinti savo profesinę veiklą, planuoti profesinį tobulinimąsi, išbandyti naujus mokymo / mokymosi metodus ir naujas technologijas;</a:t>
            </a:r>
          </a:p>
          <a:p>
            <a:pPr marL="457200" indent="-457200" algn="just">
              <a:buFontTx/>
              <a:buChar char="-"/>
              <a:defRPr/>
            </a:pPr>
            <a:r>
              <a:rPr lang="lt-LT" sz="3000" dirty="0">
                <a:latin typeface="Times New Roman" panose="02020603050405020304" pitchFamily="18" charset="0"/>
                <a:cs typeface="Times New Roman" panose="02020603050405020304" pitchFamily="18" charset="0"/>
              </a:rPr>
              <a:t>susipažinti su praktinio mokymo organizavimu Suomijoje/Lietuvoje;</a:t>
            </a:r>
          </a:p>
          <a:p>
            <a:pPr marL="457200" indent="-457200" algn="just">
              <a:buFontTx/>
              <a:buChar char="-"/>
              <a:defRPr/>
            </a:pPr>
            <a:r>
              <a:rPr lang="lt-LT" sz="3000" dirty="0">
                <a:latin typeface="Times New Roman" panose="02020603050405020304" pitchFamily="18" charset="0"/>
                <a:cs typeface="Times New Roman" panose="02020603050405020304" pitchFamily="18" charset="0"/>
              </a:rPr>
              <a:t>skatinti profesijos mokytojų asmeninę iniciatyvą, suteikiant jiems galimybę tobulinti turimas kvalifikacijas ir dalijantis gerosios praktikos patirtimi su Lietuvos/Suomijos ir kitų užsienio šalių kolegomis.</a:t>
            </a:r>
          </a:p>
          <a:p>
            <a:pPr algn="just">
              <a:spcBef>
                <a:spcPts val="600"/>
              </a:spcBef>
              <a:spcAft>
                <a:spcPts val="600"/>
              </a:spcAft>
              <a:defRPr/>
            </a:pPr>
            <a:r>
              <a:rPr lang="lt-LT"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Projekto partneris </a:t>
            </a:r>
            <a:r>
              <a:rPr lang="lt-LT" sz="3000" dirty="0">
                <a:latin typeface="Times New Roman" panose="02020603050405020304" pitchFamily="18" charset="0"/>
                <a:cs typeface="Times New Roman" panose="02020603050405020304" pitchFamily="18" charset="0"/>
              </a:rPr>
              <a:t>– FI-</a:t>
            </a:r>
            <a:r>
              <a:rPr lang="lt-LT" sz="3000" dirty="0" err="1">
                <a:latin typeface="Times New Roman" panose="02020603050405020304" pitchFamily="18" charset="0"/>
                <a:cs typeface="Times New Roman" panose="02020603050405020304" pitchFamily="18" charset="0"/>
              </a:rPr>
              <a:t>WinNova</a:t>
            </a:r>
            <a:r>
              <a:rPr lang="lt-LT" sz="3000" dirty="0">
                <a:latin typeface="Times New Roman" panose="02020603050405020304" pitchFamily="18" charset="0"/>
                <a:cs typeface="Times New Roman" panose="02020603050405020304" pitchFamily="18" charset="0"/>
              </a:rPr>
              <a:t> (FI) mokykla, </a:t>
            </a:r>
            <a:r>
              <a:rPr lang="lt-LT" sz="3000" dirty="0" err="1">
                <a:latin typeface="Times New Roman" panose="02020603050405020304" pitchFamily="18" charset="0"/>
                <a:cs typeface="Times New Roman" panose="02020603050405020304" pitchFamily="18" charset="0"/>
              </a:rPr>
              <a:t>Rauma</a:t>
            </a:r>
            <a:r>
              <a:rPr lang="lt-LT" sz="3000" dirty="0">
                <a:latin typeface="Times New Roman" panose="02020603050405020304" pitchFamily="18" charset="0"/>
                <a:cs typeface="Times New Roman" panose="02020603050405020304" pitchFamily="18" charset="0"/>
              </a:rPr>
              <a:t>, Suomija.</a:t>
            </a:r>
          </a:p>
          <a:p>
            <a:pPr marL="457200" indent="-457200" algn="just">
              <a:spcBef>
                <a:spcPts val="600"/>
              </a:spcBef>
              <a:spcAft>
                <a:spcPts val="600"/>
              </a:spcAft>
              <a:buFontTx/>
              <a:buChar char="-"/>
              <a:defRPr/>
            </a:pPr>
            <a:endParaRPr lang="lt-LT"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 name="Stačiakampis 2"/>
          <p:cNvSpPr/>
          <p:nvPr/>
        </p:nvSpPr>
        <p:spPr>
          <a:xfrm>
            <a:off x="1533525" y="773113"/>
            <a:ext cx="10514013" cy="7570787"/>
          </a:xfrm>
          <a:prstGeom prst="rect">
            <a:avLst/>
          </a:prstGeom>
        </p:spPr>
        <p:txBody>
          <a:bodyPr>
            <a:spAutoFit/>
          </a:bodyPr>
          <a:lstStyle>
            <a:lvl1pPr eaLnBrk="0" hangingPunct="0">
              <a:defRPr sz="4200">
                <a:solidFill>
                  <a:srgbClr val="000000"/>
                </a:solidFill>
                <a:latin typeface="Arial" pitchFamily="34" charset="0"/>
                <a:sym typeface="Gill Sans"/>
              </a:defRPr>
            </a:lvl1pPr>
            <a:lvl2pPr marL="742950" indent="-285750" eaLnBrk="0" hangingPunct="0">
              <a:defRPr sz="4200">
                <a:solidFill>
                  <a:srgbClr val="000000"/>
                </a:solidFill>
                <a:latin typeface="Arial" pitchFamily="34" charset="0"/>
                <a:sym typeface="Gill Sans"/>
              </a:defRPr>
            </a:lvl2pPr>
            <a:lvl3pPr marL="1143000" indent="-228600" eaLnBrk="0" hangingPunct="0">
              <a:defRPr sz="4200">
                <a:solidFill>
                  <a:srgbClr val="000000"/>
                </a:solidFill>
                <a:latin typeface="Arial" pitchFamily="34" charset="0"/>
                <a:sym typeface="Gill Sans"/>
              </a:defRPr>
            </a:lvl3pPr>
            <a:lvl4pPr marL="1600200" indent="-228600" eaLnBrk="0" hangingPunct="0">
              <a:defRPr sz="4200">
                <a:solidFill>
                  <a:srgbClr val="000000"/>
                </a:solidFill>
                <a:latin typeface="Arial" pitchFamily="34" charset="0"/>
                <a:sym typeface="Gill Sans"/>
              </a:defRPr>
            </a:lvl4pPr>
            <a:lvl5pPr marL="2057400" indent="-228600" eaLnBrk="0" hangingPunct="0">
              <a:defRPr sz="4200">
                <a:solidFill>
                  <a:srgbClr val="000000"/>
                </a:solidFill>
                <a:latin typeface="Arial" pitchFamily="34" charset="0"/>
                <a:sym typeface="Gill Sans"/>
              </a:defRPr>
            </a:lvl5pPr>
            <a:lvl6pPr marL="2514600" indent="-228600" algn="ctr" eaLnBrk="0" fontAlgn="base" hangingPunct="0">
              <a:spcBef>
                <a:spcPct val="0"/>
              </a:spcBef>
              <a:spcAft>
                <a:spcPct val="0"/>
              </a:spcAft>
              <a:defRPr sz="4200">
                <a:solidFill>
                  <a:srgbClr val="000000"/>
                </a:solidFill>
                <a:latin typeface="Arial" pitchFamily="34" charset="0"/>
                <a:sym typeface="Gill Sans"/>
              </a:defRPr>
            </a:lvl6pPr>
            <a:lvl7pPr marL="2971800" indent="-228600" algn="ctr" eaLnBrk="0" fontAlgn="base" hangingPunct="0">
              <a:spcBef>
                <a:spcPct val="0"/>
              </a:spcBef>
              <a:spcAft>
                <a:spcPct val="0"/>
              </a:spcAft>
              <a:defRPr sz="4200">
                <a:solidFill>
                  <a:srgbClr val="000000"/>
                </a:solidFill>
                <a:latin typeface="Arial" pitchFamily="34" charset="0"/>
                <a:sym typeface="Gill Sans"/>
              </a:defRPr>
            </a:lvl7pPr>
            <a:lvl8pPr marL="3429000" indent="-228600" algn="ctr" eaLnBrk="0" fontAlgn="base" hangingPunct="0">
              <a:spcBef>
                <a:spcPct val="0"/>
              </a:spcBef>
              <a:spcAft>
                <a:spcPct val="0"/>
              </a:spcAft>
              <a:defRPr sz="4200">
                <a:solidFill>
                  <a:srgbClr val="000000"/>
                </a:solidFill>
                <a:latin typeface="Arial" pitchFamily="34" charset="0"/>
                <a:sym typeface="Gill Sans"/>
              </a:defRPr>
            </a:lvl8pPr>
            <a:lvl9pPr marL="3886200" indent="-228600" algn="ctr" eaLnBrk="0" fontAlgn="base" hangingPunct="0">
              <a:spcBef>
                <a:spcPct val="0"/>
              </a:spcBef>
              <a:spcAft>
                <a:spcPct val="0"/>
              </a:spcAft>
              <a:defRPr sz="4200">
                <a:solidFill>
                  <a:srgbClr val="000000"/>
                </a:solidFill>
                <a:latin typeface="Arial" pitchFamily="34" charset="0"/>
                <a:sym typeface="Gill Sans"/>
              </a:defRPr>
            </a:lvl9pPr>
          </a:lstStyle>
          <a:p>
            <a:pPr eaLnBrk="1" hangingPunct="1"/>
            <a:r>
              <a:rPr lang="lt-LT" altLang="lt-LT" sz="3600" b="1" i="1">
                <a:effectLst>
                  <a:outerShdw blurRad="38100" dist="38100" dir="2700000" algn="tl">
                    <a:srgbClr val="C0C0C0"/>
                  </a:outerShdw>
                </a:effectLst>
                <a:latin typeface="Times New Roman" pitchFamily="18" charset="0"/>
                <a:cs typeface="Times New Roman" pitchFamily="18" charset="0"/>
              </a:rPr>
              <a:t>Projekto veiklos</a:t>
            </a:r>
          </a:p>
          <a:p>
            <a:pPr eaLnBrk="1" hangingPunct="1"/>
            <a:endParaRPr lang="lt-LT" altLang="lt-LT" sz="3600" b="1" i="1">
              <a:effectLst>
                <a:outerShdw blurRad="38100" dist="38100" dir="2700000" algn="tl">
                  <a:srgbClr val="C0C0C0"/>
                </a:outerShdw>
              </a:effectLst>
              <a:latin typeface="Times New Roman" pitchFamily="18" charset="0"/>
              <a:cs typeface="Times New Roman" pitchFamily="18" charset="0"/>
            </a:endParaRPr>
          </a:p>
          <a:p>
            <a:pPr algn="just" eaLnBrk="1" hangingPunct="1">
              <a:spcBef>
                <a:spcPts val="600"/>
              </a:spcBef>
              <a:spcAft>
                <a:spcPts val="600"/>
              </a:spcAft>
              <a:buFont typeface="Arial" pitchFamily="34" charset="0"/>
              <a:buNone/>
            </a:pPr>
            <a:r>
              <a:rPr lang="lt-LT" altLang="lt-LT" sz="2800">
                <a:latin typeface="Times New Roman" pitchFamily="18" charset="0"/>
                <a:cs typeface="Times New Roman" pitchFamily="18" charset="0"/>
              </a:rPr>
              <a:t>	Šis projektas skirtas  socialinių slaugytojų, kirpėjų ir grožio priežiūros mokymo programų profesijos mokytojams, siekiant suteikti jiems galimybę tobulinti praktinius bei profesinius įgūdžius dalyvaujant stažuotėje užsienyje.</a:t>
            </a:r>
            <a:endParaRPr lang="lt-LT" altLang="lt-LT" sz="2800">
              <a:solidFill>
                <a:schemeClr val="tx1"/>
              </a:solidFill>
              <a:latin typeface="Times New Roman" pitchFamily="18" charset="0"/>
              <a:cs typeface="Times New Roman" pitchFamily="18" charset="0"/>
            </a:endParaRPr>
          </a:p>
          <a:p>
            <a:pPr algn="just" eaLnBrk="1" hangingPunct="1">
              <a:spcBef>
                <a:spcPts val="600"/>
              </a:spcBef>
              <a:spcAft>
                <a:spcPts val="600"/>
              </a:spcAft>
              <a:buFont typeface="Arial" pitchFamily="34" charset="0"/>
              <a:buNone/>
            </a:pPr>
            <a:r>
              <a:rPr lang="lt-LT" altLang="lt-LT" sz="2800">
                <a:solidFill>
                  <a:schemeClr val="tx1"/>
                </a:solidFill>
                <a:latin typeface="Times New Roman" pitchFamily="18" charset="0"/>
                <a:cs typeface="Times New Roman" pitchFamily="18" charset="0"/>
              </a:rPr>
              <a:t>Projekto metu numatyta 1 savaitės trukmės:</a:t>
            </a:r>
          </a:p>
          <a:p>
            <a:pPr algn="just" eaLnBrk="1" hangingPunct="1">
              <a:spcBef>
                <a:spcPts val="600"/>
              </a:spcBef>
              <a:spcAft>
                <a:spcPts val="600"/>
              </a:spcAft>
              <a:buFontTx/>
              <a:buChar char="-"/>
            </a:pPr>
            <a:r>
              <a:rPr lang="lt-LT" altLang="lt-LT" sz="2800">
                <a:solidFill>
                  <a:schemeClr val="tx1"/>
                </a:solidFill>
                <a:latin typeface="Times New Roman" pitchFamily="18" charset="0"/>
                <a:cs typeface="Times New Roman" pitchFamily="18" charset="0"/>
              </a:rPr>
              <a:t>3 grožio srities specialistų vienos savaitės stažuotė Suomijoje;</a:t>
            </a:r>
          </a:p>
          <a:p>
            <a:pPr algn="just" eaLnBrk="1" hangingPunct="1">
              <a:spcBef>
                <a:spcPts val="600"/>
              </a:spcBef>
              <a:spcAft>
                <a:spcPts val="600"/>
              </a:spcAft>
              <a:buFontTx/>
              <a:buChar char="-"/>
            </a:pPr>
            <a:r>
              <a:rPr lang="lt-LT" altLang="lt-LT" sz="2800">
                <a:solidFill>
                  <a:schemeClr val="tx1"/>
                </a:solidFill>
                <a:latin typeface="Times New Roman" pitchFamily="18" charset="0"/>
                <a:cs typeface="Times New Roman" pitchFamily="18" charset="0"/>
              </a:rPr>
              <a:t>3 grožio srities specialistų vienos savaitės stažuotė Lietuvoje.</a:t>
            </a:r>
          </a:p>
          <a:p>
            <a:pPr algn="just" eaLnBrk="1" hangingPunct="1">
              <a:spcBef>
                <a:spcPts val="600"/>
              </a:spcBef>
              <a:spcAft>
                <a:spcPts val="600"/>
              </a:spcAft>
            </a:pPr>
            <a:r>
              <a:rPr lang="lt-LT" altLang="lt-LT" sz="2800">
                <a:solidFill>
                  <a:schemeClr val="tx1"/>
                </a:solidFill>
                <a:latin typeface="Times New Roman" pitchFamily="18" charset="0"/>
                <a:cs typeface="Times New Roman" pitchFamily="18" charset="0"/>
              </a:rPr>
              <a:t>Po stažuotės profesijos mokytojai turės parengti pristatymą, kurį demonstruos mokyklos visuomenei, siekiant dalintis gerąja patirtimi bei pateiks rekomendacijas dėl esamų mokymo programų tobulinimo ar inovatyvių mokymo metodų taikymo siekiant pagerinti profesinio mokymo kokybę.</a:t>
            </a:r>
          </a:p>
          <a:p>
            <a:pPr algn="just" eaLnBrk="1" hangingPunct="1">
              <a:buFontTx/>
              <a:buChar char="-"/>
            </a:pPr>
            <a:endParaRPr lang="lt-LT" altLang="lt-LT" sz="280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1173163" y="522288"/>
            <a:ext cx="10874375" cy="794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000" tIns="46800" rIns="90000" bIns="46800">
            <a:spAutoFit/>
          </a:bodyPr>
          <a:lstStyle/>
          <a:p>
            <a:pPr>
              <a:defRPr/>
            </a:pPr>
            <a:r>
              <a:rPr lang="en-US" sz="2800" b="1" dirty="0" err="1">
                <a:solidFill>
                  <a:srgbClr val="17375E"/>
                </a:solidFill>
                <a:latin typeface="Times New Roman" panose="02020603050405020304" pitchFamily="18" charset="0"/>
                <a:cs typeface="Times New Roman" panose="02020603050405020304" pitchFamily="18" charset="0"/>
              </a:rPr>
              <a:t>Nordplus</a:t>
            </a:r>
            <a:r>
              <a:rPr lang="en-US" sz="2800" b="1" dirty="0">
                <a:solidFill>
                  <a:srgbClr val="17375E"/>
                </a:solidFill>
                <a:latin typeface="Times New Roman" panose="02020603050405020304" pitchFamily="18" charset="0"/>
                <a:cs typeface="Times New Roman" panose="02020603050405020304" pitchFamily="18" charset="0"/>
              </a:rPr>
              <a:t> </a:t>
            </a:r>
            <a:r>
              <a:rPr lang="lt-LT" sz="2800" b="1" dirty="0" err="1">
                <a:solidFill>
                  <a:srgbClr val="17375E"/>
                </a:solidFill>
                <a:latin typeface="Times New Roman" panose="02020603050405020304" pitchFamily="18" charset="0"/>
                <a:cs typeface="Times New Roman" panose="02020603050405020304" pitchFamily="18" charset="0"/>
              </a:rPr>
              <a:t>Junior</a:t>
            </a:r>
            <a:r>
              <a:rPr lang="lt-LT" sz="2800" b="1" dirty="0">
                <a:solidFill>
                  <a:srgbClr val="17375E"/>
                </a:solidFill>
                <a:latin typeface="Times New Roman" panose="02020603050405020304" pitchFamily="18" charset="0"/>
                <a:cs typeface="Times New Roman" panose="02020603050405020304" pitchFamily="18" charset="0"/>
              </a:rPr>
              <a:t> </a:t>
            </a:r>
            <a:r>
              <a:rPr lang="en-US" sz="2800" b="1" dirty="0" err="1">
                <a:solidFill>
                  <a:srgbClr val="17375E"/>
                </a:solidFill>
                <a:latin typeface="Times New Roman" panose="02020603050405020304" pitchFamily="18" charset="0"/>
                <a:cs typeface="Times New Roman" panose="02020603050405020304" pitchFamily="18" charset="0"/>
              </a:rPr>
              <a:t>administravimas</a:t>
            </a:r>
            <a:endParaRPr lang="lt-LT" sz="2800" b="1" dirty="0">
              <a:solidFill>
                <a:srgbClr val="17375E"/>
              </a:solidFill>
              <a:latin typeface="Times New Roman" panose="02020603050405020304" pitchFamily="18" charset="0"/>
              <a:cs typeface="Times New Roman" panose="02020603050405020304" pitchFamily="18" charset="0"/>
            </a:endParaRPr>
          </a:p>
          <a:p>
            <a:pPr>
              <a:defRPr/>
            </a:pPr>
            <a:endParaRPr lang="en-US" sz="2800" b="1" dirty="0">
              <a:solidFill>
                <a:srgbClr val="17375E"/>
              </a:solidFill>
              <a:latin typeface="Times New Roman" panose="02020603050405020304" pitchFamily="18" charset="0"/>
              <a:cs typeface="Times New Roman" panose="02020603050405020304" pitchFamily="18" charset="0"/>
            </a:endParaRPr>
          </a:p>
          <a:p>
            <a:pPr>
              <a:defRPr/>
            </a:pPr>
            <a:r>
              <a:rPr lang="en-US" sz="2800" dirty="0" err="1">
                <a:solidFill>
                  <a:srgbClr val="17375E"/>
                </a:solidFill>
                <a:latin typeface="Times New Roman" panose="02020603050405020304" pitchFamily="18" charset="0"/>
                <a:cs typeface="Times New Roman" panose="02020603050405020304" pitchFamily="18" charset="0"/>
              </a:rPr>
              <a:t>Nordplus</a:t>
            </a:r>
            <a:r>
              <a:rPr lang="en-US" sz="2800" dirty="0">
                <a:solidFill>
                  <a:srgbClr val="17375E"/>
                </a:solidFill>
                <a:latin typeface="Times New Roman" panose="02020603050405020304" pitchFamily="18" charset="0"/>
                <a:cs typeface="Times New Roman" panose="02020603050405020304" pitchFamily="18" charset="0"/>
              </a:rPr>
              <a:t> </a:t>
            </a:r>
            <a:r>
              <a:rPr lang="en-US" sz="2800" dirty="0" err="1">
                <a:solidFill>
                  <a:srgbClr val="17375E"/>
                </a:solidFill>
                <a:latin typeface="Times New Roman" panose="02020603050405020304" pitchFamily="18" charset="0"/>
                <a:cs typeface="Times New Roman" panose="02020603050405020304" pitchFamily="18" charset="0"/>
              </a:rPr>
              <a:t>informacini</a:t>
            </a:r>
            <a:r>
              <a:rPr lang="lt-LT" sz="2800" dirty="0">
                <a:solidFill>
                  <a:srgbClr val="17375E"/>
                </a:solidFill>
                <a:latin typeface="Times New Roman" panose="02020603050405020304" pitchFamily="18" charset="0"/>
                <a:cs typeface="Times New Roman" panose="02020603050405020304" pitchFamily="18" charset="0"/>
              </a:rPr>
              <a:t>s</a:t>
            </a:r>
            <a:r>
              <a:rPr lang="en-US" sz="2800" dirty="0">
                <a:solidFill>
                  <a:srgbClr val="17375E"/>
                </a:solidFill>
                <a:latin typeface="Times New Roman" panose="02020603050405020304" pitchFamily="18" charset="0"/>
                <a:cs typeface="Times New Roman" panose="02020603050405020304" pitchFamily="18" charset="0"/>
              </a:rPr>
              <a:t> </a:t>
            </a:r>
            <a:r>
              <a:rPr lang="en-US" sz="2800" dirty="0" err="1">
                <a:solidFill>
                  <a:srgbClr val="17375E"/>
                </a:solidFill>
                <a:latin typeface="Times New Roman" panose="02020603050405020304" pitchFamily="18" charset="0"/>
                <a:cs typeface="Times New Roman" panose="02020603050405020304" pitchFamily="18" charset="0"/>
              </a:rPr>
              <a:t>centra</a:t>
            </a:r>
            <a:r>
              <a:rPr lang="lt-LT" sz="2800" dirty="0">
                <a:solidFill>
                  <a:srgbClr val="17375E"/>
                </a:solidFill>
                <a:latin typeface="Times New Roman" panose="02020603050405020304" pitchFamily="18" charset="0"/>
                <a:cs typeface="Times New Roman" panose="02020603050405020304" pitchFamily="18" charset="0"/>
              </a:rPr>
              <a:t>s</a:t>
            </a:r>
          </a:p>
          <a:p>
            <a:pPr>
              <a:defRPr/>
            </a:pPr>
            <a:endParaRPr lang="en-US" sz="2800" b="1" dirty="0">
              <a:solidFill>
                <a:srgbClr val="17375E"/>
              </a:solidFill>
              <a:latin typeface="Times New Roman" panose="02020603050405020304" pitchFamily="18" charset="0"/>
              <a:cs typeface="Times New Roman" panose="02020603050405020304" pitchFamily="18" charset="0"/>
            </a:endParaRPr>
          </a:p>
          <a:p>
            <a:pPr algn="l">
              <a:defRPr/>
            </a:pPr>
            <a:r>
              <a:rPr lang="lt-LT" sz="2800" dirty="0">
                <a:solidFill>
                  <a:srgbClr val="17375E"/>
                </a:solidFill>
                <a:latin typeface="Times New Roman" panose="02020603050405020304" pitchFamily="18" charset="0"/>
                <a:cs typeface="Times New Roman" panose="02020603050405020304" pitchFamily="18" charset="0"/>
              </a:rPr>
              <a:t>Švietimo mainų paramos fondas (Lietuva)</a:t>
            </a:r>
          </a:p>
          <a:p>
            <a:pPr algn="l">
              <a:buFont typeface="Arial" pitchFamily="34" charset="0"/>
              <a:buChar char="•"/>
              <a:defRPr/>
            </a:pPr>
            <a:endParaRPr lang="lt-LT" sz="2800" dirty="0">
              <a:solidFill>
                <a:srgbClr val="17375E"/>
              </a:solidFill>
              <a:latin typeface="Times New Roman" panose="02020603050405020304" pitchFamily="18" charset="0"/>
              <a:cs typeface="Times New Roman" panose="02020603050405020304" pitchFamily="18" charset="0"/>
            </a:endParaRPr>
          </a:p>
          <a:p>
            <a:pPr algn="l">
              <a:lnSpc>
                <a:spcPct val="90000"/>
              </a:lnSpc>
              <a:spcBef>
                <a:spcPct val="20000"/>
              </a:spcBef>
              <a:buClr>
                <a:srgbClr val="FCA311"/>
              </a:buClr>
              <a:buFont typeface="Wingdings" pitchFamily="2" charset="2"/>
              <a:buNone/>
              <a:defRPr/>
            </a:pPr>
            <a:r>
              <a:rPr lang="en-US" sz="2800" dirty="0">
                <a:solidFill>
                  <a:schemeClr val="tx2">
                    <a:lumMod val="75000"/>
                  </a:schemeClr>
                </a:solidFill>
                <a:latin typeface="Times New Roman" panose="02020603050405020304" pitchFamily="18" charset="0"/>
                <a:ea typeface="Calibri" pitchFamily="34" charset="0"/>
                <a:cs typeface="Times New Roman" panose="02020603050405020304" pitchFamily="18" charset="0"/>
              </a:rPr>
              <a:t>Asta </a:t>
            </a:r>
            <a:r>
              <a:rPr lang="lt-LT" sz="2800" dirty="0">
                <a:solidFill>
                  <a:schemeClr val="tx2">
                    <a:lumMod val="75000"/>
                  </a:schemeClr>
                </a:solidFill>
                <a:latin typeface="Times New Roman" panose="02020603050405020304" pitchFamily="18" charset="0"/>
                <a:ea typeface="Calibri" pitchFamily="34" charset="0"/>
                <a:cs typeface="Times New Roman" panose="02020603050405020304" pitchFamily="18" charset="0"/>
              </a:rPr>
              <a:t>K</a:t>
            </a:r>
            <a:r>
              <a:rPr lang="en-US" sz="2800" dirty="0" err="1">
                <a:solidFill>
                  <a:schemeClr val="tx2">
                    <a:lumMod val="75000"/>
                  </a:schemeClr>
                </a:solidFill>
                <a:latin typeface="Times New Roman" panose="02020603050405020304" pitchFamily="18" charset="0"/>
                <a:ea typeface="Calibri" pitchFamily="34" charset="0"/>
                <a:cs typeface="Times New Roman" panose="02020603050405020304" pitchFamily="18" charset="0"/>
              </a:rPr>
              <a:t>undreckait</a:t>
            </a:r>
            <a:r>
              <a:rPr lang="lt-LT" sz="2800" dirty="0">
                <a:solidFill>
                  <a:schemeClr val="tx2">
                    <a:lumMod val="75000"/>
                  </a:schemeClr>
                </a:solidFill>
                <a:latin typeface="Times New Roman" panose="02020603050405020304" pitchFamily="18" charset="0"/>
                <a:ea typeface="Calibri" pitchFamily="34" charset="0"/>
                <a:cs typeface="Times New Roman" panose="02020603050405020304" pitchFamily="18" charset="0"/>
              </a:rPr>
              <a:t>ė </a:t>
            </a:r>
          </a:p>
          <a:p>
            <a:pPr algn="l">
              <a:lnSpc>
                <a:spcPct val="90000"/>
              </a:lnSpc>
              <a:spcBef>
                <a:spcPct val="20000"/>
              </a:spcBef>
              <a:buClr>
                <a:srgbClr val="FCA311"/>
              </a:buClr>
              <a:buFont typeface="Wingdings" pitchFamily="2" charset="2"/>
              <a:buNone/>
              <a:defRPr/>
            </a:pPr>
            <a:r>
              <a:rPr lang="lt-LT" sz="2800" dirty="0" err="1">
                <a:solidFill>
                  <a:schemeClr val="tx2">
                    <a:lumMod val="75000"/>
                  </a:schemeClr>
                </a:solidFill>
                <a:latin typeface="Times New Roman" panose="02020603050405020304" pitchFamily="18" charset="0"/>
                <a:ea typeface="Calibri" pitchFamily="34" charset="0"/>
                <a:cs typeface="Times New Roman" panose="02020603050405020304" pitchFamily="18" charset="0"/>
                <a:hlinkClick r:id="rId2"/>
              </a:rPr>
              <a:t>Asta.Kundreckaite@smpf.lt</a:t>
            </a:r>
            <a:r>
              <a:rPr lang="lt-LT" sz="2800" dirty="0">
                <a:solidFill>
                  <a:schemeClr val="tx2">
                    <a:lumMod val="75000"/>
                  </a:schemeClr>
                </a:solidFill>
                <a:latin typeface="Times New Roman" panose="02020603050405020304" pitchFamily="18" charset="0"/>
                <a:ea typeface="Calibri" pitchFamily="34" charset="0"/>
                <a:cs typeface="Times New Roman" panose="02020603050405020304" pitchFamily="18" charset="0"/>
              </a:rPr>
              <a:t> </a:t>
            </a:r>
          </a:p>
          <a:p>
            <a:pPr algn="r">
              <a:lnSpc>
                <a:spcPct val="90000"/>
              </a:lnSpc>
              <a:spcBef>
                <a:spcPct val="20000"/>
              </a:spcBef>
              <a:buClr>
                <a:srgbClr val="FCA311"/>
              </a:buClr>
              <a:buFont typeface="Wingdings" pitchFamily="2" charset="2"/>
              <a:buNone/>
              <a:defRPr/>
            </a:pPr>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pPr algn="r">
              <a:lnSpc>
                <a:spcPct val="90000"/>
              </a:lnSpc>
              <a:spcBef>
                <a:spcPct val="20000"/>
              </a:spcBef>
              <a:buClr>
                <a:srgbClr val="FCA311"/>
              </a:buClr>
              <a:buFont typeface="Wingdings" pitchFamily="2" charset="2"/>
              <a:buNone/>
              <a:defRPr/>
            </a:pPr>
            <a:r>
              <a:rPr lang="lt-LT" sz="2800" dirty="0">
                <a:solidFill>
                  <a:schemeClr val="tx2">
                    <a:lumMod val="75000"/>
                  </a:schemeClr>
                </a:solidFill>
                <a:latin typeface="Times New Roman" panose="02020603050405020304" pitchFamily="18" charset="0"/>
                <a:cs typeface="Times New Roman" panose="02020603050405020304" pitchFamily="18" charset="0"/>
              </a:rPr>
              <a:t>Švietimo mainų paramos fondas</a:t>
            </a:r>
          </a:p>
          <a:p>
            <a:pPr algn="r">
              <a:lnSpc>
                <a:spcPct val="90000"/>
              </a:lnSpc>
              <a:spcBef>
                <a:spcPct val="20000"/>
              </a:spcBef>
              <a:buClr>
                <a:srgbClr val="FCA311"/>
              </a:buClr>
              <a:buFont typeface="Wingdings" pitchFamily="2" charset="2"/>
              <a:buNone/>
              <a:defRPr/>
            </a:pPr>
            <a:r>
              <a:rPr lang="lt-LT" sz="2800" dirty="0">
                <a:solidFill>
                  <a:schemeClr val="tx2">
                    <a:lumMod val="75000"/>
                  </a:schemeClr>
                </a:solidFill>
                <a:latin typeface="Times New Roman" panose="02020603050405020304" pitchFamily="18" charset="0"/>
                <a:cs typeface="Times New Roman" panose="02020603050405020304" pitchFamily="18" charset="0"/>
              </a:rPr>
              <a:t>Rožių </a:t>
            </a:r>
            <a:r>
              <a:rPr lang="lt-LT" sz="2800" dirty="0" err="1">
                <a:solidFill>
                  <a:schemeClr val="tx2">
                    <a:lumMod val="75000"/>
                  </a:schemeClr>
                </a:solidFill>
                <a:latin typeface="Times New Roman" panose="02020603050405020304" pitchFamily="18" charset="0"/>
                <a:cs typeface="Times New Roman" panose="02020603050405020304" pitchFamily="18" charset="0"/>
              </a:rPr>
              <a:t>al</a:t>
            </a:r>
            <a:r>
              <a:rPr lang="lt-LT" sz="2800" dirty="0">
                <a:solidFill>
                  <a:schemeClr val="tx2">
                    <a:lumMod val="75000"/>
                  </a:schemeClr>
                </a:solidFill>
                <a:latin typeface="Times New Roman" panose="02020603050405020304" pitchFamily="18" charset="0"/>
                <a:cs typeface="Times New Roman" panose="02020603050405020304" pitchFamily="18" charset="0"/>
              </a:rPr>
              <a:t>. 2</a:t>
            </a:r>
            <a:r>
              <a:rPr lang="en-GB" sz="2800" dirty="0">
                <a:solidFill>
                  <a:schemeClr val="tx2">
                    <a:lumMod val="75000"/>
                  </a:schemeClr>
                </a:solidFill>
                <a:latin typeface="Times New Roman" panose="02020603050405020304" pitchFamily="18" charset="0"/>
                <a:cs typeface="Times New Roman" panose="02020603050405020304" pitchFamily="18" charset="0"/>
              </a:rPr>
              <a:t>, 0</a:t>
            </a:r>
            <a:r>
              <a:rPr lang="lt-LT" sz="2800" dirty="0">
                <a:solidFill>
                  <a:schemeClr val="tx2">
                    <a:lumMod val="75000"/>
                  </a:schemeClr>
                </a:solidFill>
                <a:latin typeface="Times New Roman" panose="02020603050405020304" pitchFamily="18" charset="0"/>
                <a:cs typeface="Times New Roman" panose="02020603050405020304" pitchFamily="18" charset="0"/>
              </a:rPr>
              <a:t>3106</a:t>
            </a:r>
            <a:r>
              <a:rPr lang="en-GB" sz="2800" dirty="0">
                <a:solidFill>
                  <a:schemeClr val="tx2">
                    <a:lumMod val="75000"/>
                  </a:schemeClr>
                </a:solidFill>
                <a:latin typeface="Times New Roman" panose="02020603050405020304" pitchFamily="18" charset="0"/>
                <a:cs typeface="Times New Roman" panose="02020603050405020304" pitchFamily="18" charset="0"/>
              </a:rPr>
              <a:t> Vilnius</a:t>
            </a:r>
          </a:p>
          <a:p>
            <a:pPr algn="r">
              <a:lnSpc>
                <a:spcPct val="90000"/>
              </a:lnSpc>
              <a:spcBef>
                <a:spcPct val="20000"/>
              </a:spcBef>
              <a:buClr>
                <a:srgbClr val="FCA311"/>
              </a:buClr>
              <a:buFont typeface="Wingdings" pitchFamily="2" charset="2"/>
              <a:buNone/>
              <a:defRPr/>
            </a:pPr>
            <a:r>
              <a:rPr lang="en-GB" sz="2800" dirty="0">
                <a:solidFill>
                  <a:schemeClr val="tx2">
                    <a:lumMod val="75000"/>
                  </a:schemeClr>
                </a:solidFill>
                <a:latin typeface="Times New Roman" panose="02020603050405020304" pitchFamily="18" charset="0"/>
                <a:cs typeface="Times New Roman" panose="02020603050405020304" pitchFamily="18" charset="0"/>
              </a:rPr>
              <a:t>Tel.: (8</a:t>
            </a:r>
            <a:r>
              <a:rPr lang="lt-LT" sz="2800" dirty="0">
                <a:solidFill>
                  <a:schemeClr val="tx2">
                    <a:lumMod val="75000"/>
                  </a:schemeClr>
                </a:solidFill>
                <a:latin typeface="Times New Roman" panose="02020603050405020304" pitchFamily="18" charset="0"/>
                <a:cs typeface="Times New Roman" panose="02020603050405020304" pitchFamily="18" charset="0"/>
              </a:rPr>
              <a:t> </a:t>
            </a:r>
            <a:r>
              <a:rPr lang="en-GB" sz="2800" dirty="0">
                <a:solidFill>
                  <a:schemeClr val="tx2">
                    <a:lumMod val="75000"/>
                  </a:schemeClr>
                </a:solidFill>
                <a:latin typeface="Times New Roman" panose="02020603050405020304" pitchFamily="18" charset="0"/>
                <a:cs typeface="Times New Roman" panose="02020603050405020304" pitchFamily="18" charset="0"/>
              </a:rPr>
              <a:t>5) 2</a:t>
            </a:r>
            <a:r>
              <a:rPr lang="lt-LT" sz="2800" dirty="0">
                <a:solidFill>
                  <a:schemeClr val="tx2">
                    <a:lumMod val="75000"/>
                  </a:schemeClr>
                </a:solidFill>
                <a:latin typeface="Times New Roman" panose="02020603050405020304" pitchFamily="18" charset="0"/>
                <a:cs typeface="Times New Roman" panose="02020603050405020304" pitchFamily="18" charset="0"/>
              </a:rPr>
              <a:t>50 2783</a:t>
            </a:r>
          </a:p>
          <a:p>
            <a:pPr algn="r">
              <a:lnSpc>
                <a:spcPct val="90000"/>
              </a:lnSpc>
              <a:spcBef>
                <a:spcPct val="20000"/>
              </a:spcBef>
              <a:buClr>
                <a:srgbClr val="FCA311"/>
              </a:buClr>
              <a:buFont typeface="Wingdings" pitchFamily="2" charset="2"/>
              <a:buNone/>
              <a:defRPr/>
            </a:pPr>
            <a:r>
              <a:rPr lang="en-GB" sz="2800" dirty="0">
                <a:solidFill>
                  <a:schemeClr val="tx2">
                    <a:lumMod val="75000"/>
                  </a:schemeClr>
                </a:solidFill>
                <a:latin typeface="Times New Roman" panose="02020603050405020304" pitchFamily="18" charset="0"/>
                <a:cs typeface="Times New Roman" panose="02020603050405020304" pitchFamily="18" charset="0"/>
              </a:rPr>
              <a:t>El. pa</a:t>
            </a:r>
            <a:r>
              <a:rPr lang="lt-LT" sz="2800" dirty="0" err="1">
                <a:solidFill>
                  <a:schemeClr val="tx2">
                    <a:lumMod val="75000"/>
                  </a:schemeClr>
                </a:solidFill>
                <a:latin typeface="Times New Roman" panose="02020603050405020304" pitchFamily="18" charset="0"/>
                <a:cs typeface="Times New Roman" panose="02020603050405020304" pitchFamily="18" charset="0"/>
              </a:rPr>
              <a:t>štas</a:t>
            </a:r>
            <a:r>
              <a:rPr lang="lt-LT" sz="2800" dirty="0">
                <a:solidFill>
                  <a:schemeClr val="tx2">
                    <a:lumMod val="75000"/>
                  </a:schemeClr>
                </a:solidFill>
                <a:latin typeface="Times New Roman" panose="02020603050405020304" pitchFamily="18" charset="0"/>
                <a:cs typeface="Times New Roman" panose="02020603050405020304" pitchFamily="18" charset="0"/>
              </a:rPr>
              <a:t> </a:t>
            </a:r>
            <a:r>
              <a:rPr lang="lt-LT" sz="2800" dirty="0" err="1">
                <a:solidFill>
                  <a:schemeClr val="tx2">
                    <a:lumMod val="75000"/>
                  </a:schemeClr>
                </a:solidFill>
                <a:latin typeface="Times New Roman" panose="02020603050405020304" pitchFamily="18" charset="0"/>
                <a:cs typeface="Times New Roman" panose="02020603050405020304" pitchFamily="18" charset="0"/>
                <a:hlinkClick r:id="rId3"/>
              </a:rPr>
              <a:t>nordplus</a:t>
            </a:r>
            <a:r>
              <a:rPr lang="en-US" sz="2800" dirty="0">
                <a:solidFill>
                  <a:schemeClr val="tx2">
                    <a:lumMod val="75000"/>
                  </a:schemeClr>
                </a:solidFill>
                <a:latin typeface="Times New Roman" panose="02020603050405020304" pitchFamily="18" charset="0"/>
                <a:cs typeface="Times New Roman" panose="02020603050405020304" pitchFamily="18" charset="0"/>
                <a:hlinkClick r:id="rId3"/>
              </a:rPr>
              <a:t>@</a:t>
            </a:r>
            <a:r>
              <a:rPr lang="en-US" sz="2800" dirty="0" err="1">
                <a:solidFill>
                  <a:schemeClr val="tx2">
                    <a:lumMod val="75000"/>
                  </a:schemeClr>
                </a:solidFill>
                <a:latin typeface="Times New Roman" panose="02020603050405020304" pitchFamily="18" charset="0"/>
                <a:cs typeface="Times New Roman" panose="02020603050405020304" pitchFamily="18" charset="0"/>
                <a:hlinkClick r:id="rId3"/>
              </a:rPr>
              <a:t>smpf.lt</a:t>
            </a:r>
            <a:r>
              <a:rPr lang="lt-LT"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a:solidFill>
                  <a:schemeClr val="tx2">
                    <a:lumMod val="75000"/>
                  </a:schemeClr>
                </a:solidFill>
                <a:latin typeface="Times New Roman" panose="02020603050405020304" pitchFamily="18" charset="0"/>
                <a:cs typeface="Times New Roman" panose="02020603050405020304" pitchFamily="18" charset="0"/>
              </a:rPr>
              <a:t> </a:t>
            </a:r>
          </a:p>
          <a:p>
            <a:pPr algn="r">
              <a:lnSpc>
                <a:spcPct val="90000"/>
              </a:lnSpc>
              <a:spcBef>
                <a:spcPct val="20000"/>
              </a:spcBef>
              <a:buClr>
                <a:srgbClr val="FCA311"/>
              </a:buClr>
              <a:buFont typeface="Wingdings" pitchFamily="2" charset="2"/>
              <a:buNone/>
              <a:defRPr/>
            </a:pPr>
            <a:r>
              <a:rPr lang="en-US" sz="2800" dirty="0">
                <a:solidFill>
                  <a:schemeClr val="tx2">
                    <a:lumMod val="75000"/>
                  </a:schemeClr>
                </a:solidFill>
                <a:latin typeface="Times New Roman" panose="02020603050405020304" pitchFamily="18" charset="0"/>
                <a:cs typeface="Times New Roman" panose="02020603050405020304" pitchFamily="18" charset="0"/>
                <a:hlinkClick r:id="rId4"/>
              </a:rPr>
              <a:t>www.smpf.lt</a:t>
            </a:r>
            <a:r>
              <a:rPr lang="lt-LT" sz="2800" dirty="0">
                <a:solidFill>
                  <a:schemeClr val="tx2">
                    <a:lumMod val="75000"/>
                  </a:schemeClr>
                </a:solidFill>
                <a:latin typeface="Times New Roman" panose="02020603050405020304" pitchFamily="18" charset="0"/>
                <a:cs typeface="Times New Roman" panose="02020603050405020304" pitchFamily="18" charset="0"/>
              </a:rPr>
              <a:t> </a:t>
            </a:r>
            <a:r>
              <a:rPr lang="en-US" sz="2800" dirty="0">
                <a:solidFill>
                  <a:schemeClr val="tx2">
                    <a:lumMod val="75000"/>
                  </a:schemeClr>
                </a:solidFill>
                <a:latin typeface="Times New Roman" panose="02020603050405020304" pitchFamily="18" charset="0"/>
                <a:cs typeface="Times New Roman" panose="02020603050405020304" pitchFamily="18" charset="0"/>
              </a:rPr>
              <a:t> </a:t>
            </a:r>
            <a:endParaRPr lang="lt-LT" sz="2800" dirty="0">
              <a:solidFill>
                <a:schemeClr val="tx2">
                  <a:lumMod val="75000"/>
                </a:schemeClr>
              </a:solidFill>
              <a:latin typeface="Times New Roman" panose="02020603050405020304" pitchFamily="18" charset="0"/>
              <a:cs typeface="Times New Roman" panose="02020603050405020304" pitchFamily="18" charset="0"/>
            </a:endParaRPr>
          </a:p>
          <a:p>
            <a:pPr algn="l">
              <a:buFont typeface="Arial" pitchFamily="34" charset="0"/>
              <a:buChar char="•"/>
              <a:defRPr/>
            </a:pPr>
            <a:endParaRPr lang="en-US" sz="2800" dirty="0">
              <a:solidFill>
                <a:srgbClr val="17375E"/>
              </a:solidFill>
              <a:latin typeface="Times New Roman" panose="02020603050405020304" pitchFamily="18" charset="0"/>
              <a:cs typeface="Times New Roman" panose="02020603050405020304" pitchFamily="18" charset="0"/>
            </a:endParaRPr>
          </a:p>
          <a:p>
            <a:pPr algn="l">
              <a:defRPr/>
            </a:pPr>
            <a:r>
              <a:rPr lang="nb-NO" sz="4000" b="1" dirty="0">
                <a:solidFill>
                  <a:srgbClr val="002060"/>
                </a:solidFill>
                <a:latin typeface="Times New Roman" panose="02020603050405020304" pitchFamily="18" charset="0"/>
                <a:cs typeface="Times New Roman" panose="02020603050405020304" pitchFamily="18" charset="0"/>
              </a:rPr>
              <a:t>www.nordplusonline.org</a:t>
            </a:r>
            <a:endParaRPr lang="lt-LT" sz="4000" b="1" dirty="0">
              <a:solidFill>
                <a:srgbClr val="002060"/>
              </a:solidFill>
              <a:latin typeface="Times New Roman" panose="02020603050405020304" pitchFamily="18" charset="0"/>
              <a:cs typeface="Times New Roman" panose="02020603050405020304" pitchFamily="18" charset="0"/>
            </a:endParaRPr>
          </a:p>
          <a:p>
            <a:pPr algn="l">
              <a:buFontTx/>
              <a:buChar char="•"/>
              <a:defRPr/>
            </a:pPr>
            <a:endParaRPr lang="lt-LT" sz="2800" dirty="0">
              <a:solidFill>
                <a:srgbClr val="17375E"/>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1" name="Rectangle 3"/>
          <p:cNvSpPr>
            <a:spLocks/>
          </p:cNvSpPr>
          <p:nvPr/>
        </p:nvSpPr>
        <p:spPr bwMode="auto">
          <a:xfrm>
            <a:off x="1173163" y="1470025"/>
            <a:ext cx="10064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l" eaLnBrk="0" hangingPunct="0">
              <a:spcBef>
                <a:spcPct val="20000"/>
              </a:spcBef>
              <a:buFont typeface="Arial" pitchFamily="34" charset="0"/>
              <a:buChar char="•"/>
              <a:defRPr sz="3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2300">
                <a:solidFill>
                  <a:srgbClr val="7F7F7F"/>
                </a:solidFill>
                <a:latin typeface="Century Gothic" pitchFamily="34" charset="0"/>
              </a:defRPr>
            </a:lvl2pPr>
            <a:lvl3pPr marL="1143000" indent="-228600" algn="l" eaLnBrk="0" hangingPunct="0">
              <a:spcBef>
                <a:spcPct val="20000"/>
              </a:spcBef>
              <a:buFont typeface="Arial" pitchFamily="34" charset="0"/>
              <a:buChar char="•"/>
              <a:defRPr sz="23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2300">
                <a:solidFill>
                  <a:srgbClr val="7F7F7F"/>
                </a:solidFill>
                <a:latin typeface="Century Gothic" pitchFamily="34" charset="0"/>
              </a:defRPr>
            </a:lvl4pPr>
            <a:lvl5pPr marL="2057400" indent="-228600" algn="l" eaLnBrk="0" hangingPunct="0">
              <a:spcBef>
                <a:spcPct val="20000"/>
              </a:spcBef>
              <a:buFont typeface="Arial" pitchFamily="34" charset="0"/>
              <a:buChar char="•"/>
              <a:defRPr sz="23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9pPr>
          </a:lstStyle>
          <a:p>
            <a:pPr eaLnBrk="1" hangingPunct="1">
              <a:spcBef>
                <a:spcPts val="400"/>
              </a:spcBef>
              <a:buFontTx/>
              <a:buNone/>
            </a:pPr>
            <a:endParaRPr lang="en-GB" altLang="lt-LT" sz="3600" b="1">
              <a:solidFill>
                <a:schemeClr val="accent1"/>
              </a:solidFill>
              <a:latin typeface="Arial" pitchFamily="34" charset="0"/>
            </a:endParaRPr>
          </a:p>
        </p:txBody>
      </p:sp>
      <p:pic>
        <p:nvPicPr>
          <p:cNvPr id="3277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3221038"/>
            <a:ext cx="6711950" cy="443388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Stačiakampis 1"/>
          <p:cNvSpPr/>
          <p:nvPr/>
        </p:nvSpPr>
        <p:spPr>
          <a:xfrm>
            <a:off x="3327400" y="1727200"/>
            <a:ext cx="5756275" cy="831850"/>
          </a:xfrm>
          <a:prstGeom prst="rect">
            <a:avLst/>
          </a:prstGeom>
        </p:spPr>
        <p:txBody>
          <a:bodyPr wrap="none">
            <a:spAutoFit/>
          </a:bodyPr>
          <a:lstStyle/>
          <a:p>
            <a:pPr>
              <a:defRPr/>
            </a:pPr>
            <a:r>
              <a:rPr lang="lt-LT"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AČIŪ UŽ DĖMESĮ ! </a:t>
            </a:r>
            <a:endParaRPr lang="lt-LT" sz="4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87" name="Rectangle 3"/>
          <p:cNvSpPr>
            <a:spLocks/>
          </p:cNvSpPr>
          <p:nvPr/>
        </p:nvSpPr>
        <p:spPr bwMode="auto">
          <a:xfrm>
            <a:off x="1333500" y="628650"/>
            <a:ext cx="100647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l" eaLnBrk="0" hangingPunct="0">
              <a:spcBef>
                <a:spcPts val="3800"/>
              </a:spcBef>
              <a:buSzPct val="171000"/>
              <a:buFont typeface="Gill Sans"/>
              <a:buChar char="•"/>
              <a:defRPr sz="3200">
                <a:solidFill>
                  <a:schemeClr val="tx1"/>
                </a:solidFill>
                <a:latin typeface="Gill Sans"/>
                <a:sym typeface="Gill Sans"/>
              </a:defRPr>
            </a:lvl1pPr>
            <a:lvl2pPr marL="742950" indent="-285750" algn="l" eaLnBrk="0" hangingPunct="0">
              <a:spcBef>
                <a:spcPts val="3800"/>
              </a:spcBef>
              <a:buSzPct val="171000"/>
              <a:buFont typeface="Gill Sans"/>
              <a:buChar char="•"/>
              <a:defRPr sz="3200">
                <a:solidFill>
                  <a:schemeClr val="tx1"/>
                </a:solidFill>
                <a:latin typeface="Gill Sans"/>
                <a:sym typeface="Gill Sans"/>
              </a:defRPr>
            </a:lvl2pPr>
            <a:lvl3pPr marL="1143000" indent="-228600" algn="l" eaLnBrk="0" hangingPunct="0">
              <a:spcBef>
                <a:spcPts val="3800"/>
              </a:spcBef>
              <a:buSzPct val="171000"/>
              <a:buFont typeface="Gill Sans"/>
              <a:buChar char="•"/>
              <a:defRPr sz="3200">
                <a:solidFill>
                  <a:schemeClr val="tx1"/>
                </a:solidFill>
                <a:latin typeface="Gill Sans"/>
                <a:sym typeface="Gill Sans"/>
              </a:defRPr>
            </a:lvl3pPr>
            <a:lvl4pPr marL="1600200" indent="-228600" algn="l" eaLnBrk="0" hangingPunct="0">
              <a:spcBef>
                <a:spcPts val="3800"/>
              </a:spcBef>
              <a:buSzPct val="171000"/>
              <a:buFont typeface="Gill Sans"/>
              <a:buChar char="•"/>
              <a:defRPr sz="3200">
                <a:solidFill>
                  <a:schemeClr val="tx1"/>
                </a:solidFill>
                <a:latin typeface="Gill Sans"/>
                <a:sym typeface="Gill Sans"/>
              </a:defRPr>
            </a:lvl4pPr>
            <a:lvl5pPr marL="2057400" indent="-228600" algn="l" eaLnBrk="0" hangingPunct="0">
              <a:spcBef>
                <a:spcPts val="3800"/>
              </a:spcBef>
              <a:buSzPct val="171000"/>
              <a:buFont typeface="Gill Sans"/>
              <a:buChar char="•"/>
              <a:defRPr sz="32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9pPr>
          </a:lstStyle>
          <a:p>
            <a:pPr algn="ctr" eaLnBrk="1" hangingPunct="1">
              <a:spcBef>
                <a:spcPts val="400"/>
              </a:spcBef>
              <a:buSzTx/>
              <a:buFontTx/>
              <a:buNone/>
              <a:defRPr/>
            </a:pPr>
            <a:r>
              <a:rPr lang="lt-LT" altLang="lt-LT"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Dancer-Light" pitchFamily="2" charset="0"/>
              </a:rPr>
              <a:t>Nordplus programa</a:t>
            </a:r>
            <a:endParaRPr lang="en-US" altLang="lt-LT"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Dancer-Light" pitchFamily="2" charset="0"/>
            </a:endParaRPr>
          </a:p>
        </p:txBody>
      </p:sp>
      <p:sp>
        <p:nvSpPr>
          <p:cNvPr id="16388" name="Rectangle 4"/>
          <p:cNvSpPr>
            <a:spLocks/>
          </p:cNvSpPr>
          <p:nvPr/>
        </p:nvSpPr>
        <p:spPr bwMode="auto">
          <a:xfrm>
            <a:off x="712788" y="1663700"/>
            <a:ext cx="1122045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000" tIns="46800" rIns="90000" bIns="46800">
            <a:spAutoFit/>
          </a:bodyPr>
          <a:lstStyle>
            <a:lvl1pPr algn="l" eaLnBrk="0" hangingPunct="0">
              <a:spcBef>
                <a:spcPct val="20000"/>
              </a:spcBef>
              <a:buFont typeface="Arial" pitchFamily="34" charset="0"/>
              <a:buChar char="•"/>
              <a:defRPr sz="3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2300">
                <a:solidFill>
                  <a:srgbClr val="7F7F7F"/>
                </a:solidFill>
                <a:latin typeface="Century Gothic" pitchFamily="34" charset="0"/>
              </a:defRPr>
            </a:lvl2pPr>
            <a:lvl3pPr marL="1143000" indent="-228600" algn="l" eaLnBrk="0" hangingPunct="0">
              <a:spcBef>
                <a:spcPct val="20000"/>
              </a:spcBef>
              <a:buFont typeface="Arial" pitchFamily="34" charset="0"/>
              <a:buChar char="•"/>
              <a:defRPr sz="23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2300">
                <a:solidFill>
                  <a:srgbClr val="7F7F7F"/>
                </a:solidFill>
                <a:latin typeface="Century Gothic" pitchFamily="34" charset="0"/>
              </a:defRPr>
            </a:lvl4pPr>
            <a:lvl5pPr marL="2057400" indent="-228600" algn="l" eaLnBrk="0" hangingPunct="0">
              <a:spcBef>
                <a:spcPct val="20000"/>
              </a:spcBef>
              <a:buFont typeface="Arial" pitchFamily="34" charset="0"/>
              <a:buChar char="•"/>
              <a:defRPr sz="23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9pPr>
          </a:lstStyle>
          <a:p>
            <a:pPr algn="just" eaLnBrk="1" hangingPunct="1">
              <a:lnSpc>
                <a:spcPct val="115000"/>
              </a:lnSpc>
              <a:spcBef>
                <a:spcPct val="0"/>
              </a:spcBef>
              <a:buFontTx/>
              <a:buNone/>
            </a:pPr>
            <a:endParaRPr lang="lt-LT" altLang="lt-LT" sz="3600" i="1">
              <a:solidFill>
                <a:srgbClr val="000000"/>
              </a:solidFill>
              <a:latin typeface="Times New Roman" pitchFamily="18" charset="0"/>
              <a:cs typeface="Times New Roman" pitchFamily="18" charset="0"/>
            </a:endParaRPr>
          </a:p>
          <a:p>
            <a:pPr algn="just" eaLnBrk="1" hangingPunct="1">
              <a:lnSpc>
                <a:spcPct val="115000"/>
              </a:lnSpc>
              <a:spcBef>
                <a:spcPct val="0"/>
              </a:spcBef>
              <a:buFont typeface="Gill Sans"/>
              <a:buNone/>
            </a:pPr>
            <a:r>
              <a:rPr lang="lt-LT" altLang="lt-LT" sz="3600">
                <a:solidFill>
                  <a:srgbClr val="000000"/>
                </a:solidFill>
                <a:latin typeface="Times New Roman" pitchFamily="18" charset="0"/>
                <a:cs typeface="Times New Roman" pitchFamily="18" charset="0"/>
              </a:rPr>
              <a:t>Nordplus programa (NordPlus Framework Programme) yra skirta </a:t>
            </a:r>
            <a:r>
              <a:rPr lang="lt-LT" altLang="lt-LT" sz="3600">
                <a:solidFill>
                  <a:schemeClr val="tx1"/>
                </a:solidFill>
                <a:latin typeface="Times New Roman" pitchFamily="18" charset="0"/>
                <a:cs typeface="Times New Roman" pitchFamily="18" charset="0"/>
              </a:rPr>
              <a:t>Šiaurės </a:t>
            </a:r>
            <a:r>
              <a:rPr lang="lt-LT" altLang="lt-LT" sz="3600">
                <a:solidFill>
                  <a:srgbClr val="000000"/>
                </a:solidFill>
                <a:latin typeface="Times New Roman" pitchFamily="18" charset="0"/>
                <a:cs typeface="Times New Roman" pitchFamily="18" charset="0"/>
              </a:rPr>
              <a:t>(Danija, Islandija, Norvegija, Švedija, Suomija), autonominių Šiaurės šalių sričių (Grenlandija, Farerų salos ir Alandų salos) </a:t>
            </a:r>
            <a:r>
              <a:rPr lang="lt-LT" altLang="lt-LT" sz="3600">
                <a:solidFill>
                  <a:schemeClr val="tx1"/>
                </a:solidFill>
                <a:latin typeface="Times New Roman" pitchFamily="18" charset="0"/>
                <a:cs typeface="Times New Roman" pitchFamily="18" charset="0"/>
              </a:rPr>
              <a:t>ir Baltijos </a:t>
            </a:r>
            <a:r>
              <a:rPr lang="lt-LT" altLang="lt-LT" sz="3600">
                <a:solidFill>
                  <a:srgbClr val="000000"/>
                </a:solidFill>
                <a:latin typeface="Times New Roman" pitchFamily="18" charset="0"/>
                <a:cs typeface="Times New Roman" pitchFamily="18" charset="0"/>
              </a:rPr>
              <a:t>(Lietuva, Latvija, Estija) </a:t>
            </a:r>
            <a:r>
              <a:rPr lang="lt-LT" altLang="lt-LT" sz="3600">
                <a:solidFill>
                  <a:schemeClr val="tx1"/>
                </a:solidFill>
                <a:latin typeface="Times New Roman" pitchFamily="18" charset="0"/>
                <a:cs typeface="Times New Roman" pitchFamily="18" charset="0"/>
              </a:rPr>
              <a:t>šalių glaudesniam bendradarbiavimui švietimo srityje, mokymosi visą gyvenimą principo įgyvendinimui, o taip pat skatinti šio regiono konkurencingumą Europos mastu ir tobulinti Šiaurės ir Baltijos šalių švietimo sistemas. </a:t>
            </a:r>
          </a:p>
          <a:p>
            <a:pPr algn="just" eaLnBrk="1" hangingPunct="1">
              <a:lnSpc>
                <a:spcPct val="115000"/>
              </a:lnSpc>
              <a:spcBef>
                <a:spcPct val="0"/>
              </a:spcBef>
              <a:buFont typeface="Gill Sans"/>
              <a:buNone/>
            </a:pPr>
            <a:endParaRPr lang="lt-LT" altLang="lt-LT" sz="3600">
              <a:solidFill>
                <a:schemeClr val="tx1"/>
              </a:solidFill>
              <a:latin typeface="Times New Roman" pitchFamily="18" charset="0"/>
              <a:cs typeface="Times New Roman" pitchFamily="18" charset="0"/>
            </a:endParaRPr>
          </a:p>
          <a:p>
            <a:pPr eaLnBrk="1" hangingPunct="1">
              <a:spcBef>
                <a:spcPct val="0"/>
              </a:spcBef>
              <a:buFont typeface="Arial" pitchFamily="34" charset="0"/>
              <a:buNone/>
            </a:pPr>
            <a:endParaRPr lang="lt-LT" altLang="lt-LT" sz="3600">
              <a:solidFill>
                <a:schemeClr val="tx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95313"/>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1" name="Rectangle 3"/>
          <p:cNvSpPr>
            <a:spLocks/>
          </p:cNvSpPr>
          <p:nvPr/>
        </p:nvSpPr>
        <p:spPr bwMode="auto">
          <a:xfrm>
            <a:off x="1333500" y="628650"/>
            <a:ext cx="10064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l" eaLnBrk="0" hangingPunct="0">
              <a:spcBef>
                <a:spcPts val="3800"/>
              </a:spcBef>
              <a:buSzPct val="171000"/>
              <a:buFont typeface="Gill Sans"/>
              <a:buChar char="•"/>
              <a:defRPr sz="3200">
                <a:solidFill>
                  <a:schemeClr val="tx1"/>
                </a:solidFill>
                <a:latin typeface="Gill Sans"/>
                <a:sym typeface="Gill Sans"/>
              </a:defRPr>
            </a:lvl1pPr>
            <a:lvl2pPr marL="742950" indent="-285750" algn="l" eaLnBrk="0" hangingPunct="0">
              <a:spcBef>
                <a:spcPts val="3800"/>
              </a:spcBef>
              <a:buSzPct val="171000"/>
              <a:buFont typeface="Gill Sans"/>
              <a:buChar char="•"/>
              <a:defRPr sz="3200">
                <a:solidFill>
                  <a:schemeClr val="tx1"/>
                </a:solidFill>
                <a:latin typeface="Gill Sans"/>
                <a:sym typeface="Gill Sans"/>
              </a:defRPr>
            </a:lvl2pPr>
            <a:lvl3pPr marL="1143000" indent="-228600" algn="l" eaLnBrk="0" hangingPunct="0">
              <a:spcBef>
                <a:spcPts val="3800"/>
              </a:spcBef>
              <a:buSzPct val="171000"/>
              <a:buFont typeface="Gill Sans"/>
              <a:buChar char="•"/>
              <a:defRPr sz="3200">
                <a:solidFill>
                  <a:schemeClr val="tx1"/>
                </a:solidFill>
                <a:latin typeface="Gill Sans"/>
                <a:sym typeface="Gill Sans"/>
              </a:defRPr>
            </a:lvl3pPr>
            <a:lvl4pPr marL="1600200" indent="-228600" algn="l" eaLnBrk="0" hangingPunct="0">
              <a:spcBef>
                <a:spcPts val="3800"/>
              </a:spcBef>
              <a:buSzPct val="171000"/>
              <a:buFont typeface="Gill Sans"/>
              <a:buChar char="•"/>
              <a:defRPr sz="3200">
                <a:solidFill>
                  <a:schemeClr val="tx1"/>
                </a:solidFill>
                <a:latin typeface="Gill Sans"/>
                <a:sym typeface="Gill Sans"/>
              </a:defRPr>
            </a:lvl4pPr>
            <a:lvl5pPr marL="2057400" indent="-228600" algn="l" eaLnBrk="0" hangingPunct="0">
              <a:spcBef>
                <a:spcPts val="3800"/>
              </a:spcBef>
              <a:buSzPct val="171000"/>
              <a:buFont typeface="Gill Sans"/>
              <a:buChar char="•"/>
              <a:defRPr sz="32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buChar char="•"/>
              <a:defRPr sz="3200">
                <a:solidFill>
                  <a:schemeClr val="tx1"/>
                </a:solidFill>
                <a:latin typeface="Gill Sans"/>
                <a:sym typeface="Gill Sans"/>
              </a:defRPr>
            </a:lvl9pPr>
          </a:lstStyle>
          <a:p>
            <a:pPr algn="ctr" eaLnBrk="1" hangingPunct="1">
              <a:spcBef>
                <a:spcPts val="400"/>
              </a:spcBef>
              <a:buSzTx/>
              <a:buFontTx/>
              <a:buNone/>
              <a:defRPr/>
            </a:pPr>
            <a:r>
              <a:rPr lang="lt-LT" altLang="lt-LT"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Dancer-Light" pitchFamily="2" charset="0"/>
              </a:rPr>
              <a:t>Nordplus paprogramės</a:t>
            </a:r>
            <a:endParaRPr lang="en-US" altLang="lt-LT"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Dancer-Light" pitchFamily="2" charset="0"/>
            </a:endParaRPr>
          </a:p>
        </p:txBody>
      </p:sp>
      <p:graphicFrame>
        <p:nvGraphicFramePr>
          <p:cNvPr id="7" name="Table 6"/>
          <p:cNvGraphicFramePr>
            <a:graphicFrameLocks noGrp="1"/>
          </p:cNvGraphicFramePr>
          <p:nvPr/>
        </p:nvGraphicFramePr>
        <p:xfrm>
          <a:off x="1084263" y="2139950"/>
          <a:ext cx="10563225" cy="5330824"/>
        </p:xfrm>
        <a:graphic>
          <a:graphicData uri="http://schemas.openxmlformats.org/drawingml/2006/table">
            <a:tbl>
              <a:tblPr/>
              <a:tblGrid>
                <a:gridCol w="3662362"/>
                <a:gridCol w="3449638"/>
                <a:gridCol w="3451225"/>
              </a:tblGrid>
              <a:tr h="1690687">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8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Nordplus</a:t>
                      </a:r>
                      <a:r>
                        <a:rPr kumimoji="0" lang="en-US" altLang="lt-LT"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Junior</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8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Nordplus</a:t>
                      </a:r>
                      <a:r>
                        <a:rPr kumimoji="0" lang="en-US" altLang="lt-LT"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Adult</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8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Nordplus</a:t>
                      </a:r>
                      <a:r>
                        <a:rPr kumimoji="0" lang="en-US" altLang="lt-LT"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Higher Education</a:t>
                      </a:r>
                      <a:endParaRPr kumimoji="0" lang="lt-LT" altLang="lt-LT" sz="2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endParaRPr kumimoji="0" lang="lt-LT" altLang="lt-LT"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61963">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400" b="0" i="0" u="none" strike="noStrike" cap="none" normalizeH="0" baseline="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Bendrasis ugdymas</a:t>
                      </a:r>
                      <a:endParaRPr kumimoji="0" lang="lt-LT" altLang="lt-LT" sz="1400" b="0" i="0" u="none" strike="noStrike" cap="none" normalizeH="0" baseline="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Suaugusiųjų švietimas</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Aukštasis</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mokslas</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589087">
                <a:tc gridSpan="3">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endParaRPr kumimoji="0" lang="lt-LT" altLang="lt-LT"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8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Nordplus</a:t>
                      </a:r>
                      <a:r>
                        <a:rPr kumimoji="0" lang="en-US" altLang="lt-LT"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Horizontal</a:t>
                      </a:r>
                      <a:endParaRPr kumimoji="0" lang="lt-LT" altLang="lt-LT" sz="2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Bendradarbivimas</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tarp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įvairių</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švietimo</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sektorių</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c hMerge="1">
                  <a:txBody>
                    <a:bodyPr/>
                    <a:lstStyle/>
                    <a:p>
                      <a:endParaRPr lang="lt-LT"/>
                    </a:p>
                  </a:txBody>
                  <a:tcPr/>
                </a:tc>
              </a:tr>
              <a:tr h="1589087">
                <a:tc gridSpan="3">
                  <a:txBody>
                    <a:bodyPr/>
                    <a:lstStyle>
                      <a:lvl1pPr algn="l" eaLnBrk="0" hangingPunct="0">
                        <a:spcBef>
                          <a:spcPts val="3800"/>
                        </a:spcBef>
                        <a:buSzPct val="171000"/>
                        <a:buFont typeface="Gill Sans"/>
                        <a:defRPr sz="2800">
                          <a:solidFill>
                            <a:schemeClr val="tx1"/>
                          </a:solidFill>
                          <a:latin typeface="Gill Sans"/>
                          <a:sym typeface="Gill Sans"/>
                        </a:defRPr>
                      </a:lvl1pPr>
                      <a:lvl2pPr marL="742950" indent="-285750" algn="l" eaLnBrk="0" hangingPunct="0">
                        <a:spcBef>
                          <a:spcPts val="3800"/>
                        </a:spcBef>
                        <a:buSzPct val="171000"/>
                        <a:buFont typeface="Gill Sans"/>
                        <a:defRPr sz="2800">
                          <a:solidFill>
                            <a:schemeClr val="tx1"/>
                          </a:solidFill>
                          <a:latin typeface="Gill Sans"/>
                          <a:sym typeface="Gill Sans"/>
                        </a:defRPr>
                      </a:lvl2pPr>
                      <a:lvl3pPr marL="1143000" indent="-228600" algn="l" eaLnBrk="0" hangingPunct="0">
                        <a:spcBef>
                          <a:spcPts val="3800"/>
                        </a:spcBef>
                        <a:buSzPct val="171000"/>
                        <a:buFont typeface="Gill Sans"/>
                        <a:defRPr sz="2800">
                          <a:solidFill>
                            <a:schemeClr val="tx1"/>
                          </a:solidFill>
                          <a:latin typeface="Gill Sans"/>
                          <a:sym typeface="Gill Sans"/>
                        </a:defRPr>
                      </a:lvl3pPr>
                      <a:lvl4pPr marL="1600200" indent="-228600" algn="l" eaLnBrk="0" hangingPunct="0">
                        <a:spcBef>
                          <a:spcPts val="3800"/>
                        </a:spcBef>
                        <a:buSzPct val="171000"/>
                        <a:buFont typeface="Gill Sans"/>
                        <a:defRPr sz="2800">
                          <a:solidFill>
                            <a:schemeClr val="tx1"/>
                          </a:solidFill>
                          <a:latin typeface="Gill Sans"/>
                          <a:sym typeface="Gill Sans"/>
                        </a:defRPr>
                      </a:lvl4pPr>
                      <a:lvl5pPr marL="2057400" indent="-228600" algn="l" eaLnBrk="0" hangingPunct="0">
                        <a:spcBef>
                          <a:spcPts val="3800"/>
                        </a:spcBef>
                        <a:buSzPct val="171000"/>
                        <a:buFont typeface="Gill Sans"/>
                        <a:defRPr sz="2800">
                          <a:solidFill>
                            <a:schemeClr val="tx1"/>
                          </a:solidFill>
                          <a:latin typeface="Gill Sans"/>
                          <a:sym typeface="Gill Sans"/>
                        </a:defRPr>
                      </a:lvl5pPr>
                      <a:lvl6pPr marL="2514600" indent="-228600" eaLnBrk="0" fontAlgn="base" hangingPunct="0">
                        <a:spcBef>
                          <a:spcPts val="3800"/>
                        </a:spcBef>
                        <a:spcAft>
                          <a:spcPct val="0"/>
                        </a:spcAft>
                        <a:buSzPct val="171000"/>
                        <a:buFont typeface="Gill Sans"/>
                        <a:defRPr sz="2800">
                          <a:solidFill>
                            <a:schemeClr val="tx1"/>
                          </a:solidFill>
                          <a:latin typeface="Gill Sans"/>
                          <a:sym typeface="Gill Sans"/>
                        </a:defRPr>
                      </a:lvl6pPr>
                      <a:lvl7pPr marL="2971800" indent="-228600" eaLnBrk="0" fontAlgn="base" hangingPunct="0">
                        <a:spcBef>
                          <a:spcPts val="3800"/>
                        </a:spcBef>
                        <a:spcAft>
                          <a:spcPct val="0"/>
                        </a:spcAft>
                        <a:buSzPct val="171000"/>
                        <a:buFont typeface="Gill Sans"/>
                        <a:defRPr sz="2800">
                          <a:solidFill>
                            <a:schemeClr val="tx1"/>
                          </a:solidFill>
                          <a:latin typeface="Gill Sans"/>
                          <a:sym typeface="Gill Sans"/>
                        </a:defRPr>
                      </a:lvl7pPr>
                      <a:lvl8pPr marL="3429000" indent="-228600" eaLnBrk="0" fontAlgn="base" hangingPunct="0">
                        <a:spcBef>
                          <a:spcPts val="3800"/>
                        </a:spcBef>
                        <a:spcAft>
                          <a:spcPct val="0"/>
                        </a:spcAft>
                        <a:buSzPct val="171000"/>
                        <a:buFont typeface="Gill Sans"/>
                        <a:defRPr sz="2800">
                          <a:solidFill>
                            <a:schemeClr val="tx1"/>
                          </a:solidFill>
                          <a:latin typeface="Gill Sans"/>
                          <a:sym typeface="Gill Sans"/>
                        </a:defRPr>
                      </a:lvl8pPr>
                      <a:lvl9pPr marL="3886200" indent="-228600" eaLnBrk="0" fontAlgn="base" hangingPunct="0">
                        <a:spcBef>
                          <a:spcPts val="3800"/>
                        </a:spcBef>
                        <a:spcAft>
                          <a:spcPct val="0"/>
                        </a:spcAft>
                        <a:buSzPct val="171000"/>
                        <a:buFont typeface="Gill Sans"/>
                        <a:defRPr sz="2800">
                          <a:solidFill>
                            <a:schemeClr val="tx1"/>
                          </a:solidFill>
                          <a:latin typeface="Gill Sans"/>
                          <a:sym typeface="Gill Sans"/>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2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endParaRPr kumimoji="0" lang="lt-LT" altLang="lt-LT" sz="11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8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Nordplus</a:t>
                      </a:r>
                      <a:r>
                        <a:rPr kumimoji="0" lang="en-US" altLang="lt-LT"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Nordic Language</a:t>
                      </a:r>
                      <a:endParaRPr kumimoji="0" lang="lt-LT" altLang="lt-LT" sz="2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Šiaurės</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kalbos</a:t>
                      </a:r>
                      <a:r>
                        <a:rPr kumimoji="0" lang="en-US" altLang="lt-LT" sz="2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 mokymas ir </a:t>
                      </a:r>
                      <a:r>
                        <a:rPr kumimoji="0" lang="en-US" altLang="lt-LT" sz="2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rPr>
                        <a:t>mokymasis</a:t>
                      </a:r>
                      <a:endParaRPr kumimoji="0" lang="lt-LT" altLang="lt-LT"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sym typeface="Gill Sans"/>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c hMerge="1">
                  <a:txBody>
                    <a:bodyPr/>
                    <a:lstStyle/>
                    <a:p>
                      <a:endParaRPr lang="lt-LT"/>
                    </a:p>
                  </a:txBody>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1081088"/>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59" name="Rectangle 3"/>
          <p:cNvSpPr>
            <a:spLocks/>
          </p:cNvSpPr>
          <p:nvPr/>
        </p:nvSpPr>
        <p:spPr bwMode="auto">
          <a:xfrm>
            <a:off x="1477963" y="1704975"/>
            <a:ext cx="10064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l" eaLnBrk="0" hangingPunct="0">
              <a:spcBef>
                <a:spcPct val="20000"/>
              </a:spcBef>
              <a:buFont typeface="Arial" pitchFamily="34" charset="0"/>
              <a:buChar char="•"/>
              <a:defRPr sz="3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2300">
                <a:solidFill>
                  <a:srgbClr val="7F7F7F"/>
                </a:solidFill>
                <a:latin typeface="Century Gothic" pitchFamily="34" charset="0"/>
              </a:defRPr>
            </a:lvl2pPr>
            <a:lvl3pPr marL="1143000" indent="-228600" algn="l" eaLnBrk="0" hangingPunct="0">
              <a:spcBef>
                <a:spcPct val="20000"/>
              </a:spcBef>
              <a:buFont typeface="Arial" pitchFamily="34" charset="0"/>
              <a:buChar char="•"/>
              <a:defRPr sz="23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2300">
                <a:solidFill>
                  <a:srgbClr val="7F7F7F"/>
                </a:solidFill>
                <a:latin typeface="Century Gothic" pitchFamily="34" charset="0"/>
              </a:defRPr>
            </a:lvl4pPr>
            <a:lvl5pPr marL="2057400" indent="-228600" algn="l" eaLnBrk="0" hangingPunct="0">
              <a:spcBef>
                <a:spcPct val="20000"/>
              </a:spcBef>
              <a:buFont typeface="Arial" pitchFamily="34" charset="0"/>
              <a:buChar char="•"/>
              <a:defRPr sz="23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9pPr>
          </a:lstStyle>
          <a:p>
            <a:pPr eaLnBrk="1" hangingPunct="1">
              <a:spcBef>
                <a:spcPts val="400"/>
              </a:spcBef>
              <a:buFontTx/>
              <a:buNone/>
            </a:pPr>
            <a:endParaRPr lang="en-GB" altLang="lt-LT" sz="3600" b="1">
              <a:solidFill>
                <a:schemeClr val="accent1"/>
              </a:solidFill>
              <a:latin typeface="Arial" pitchFamily="34" charset="0"/>
            </a:endParaRPr>
          </a:p>
        </p:txBody>
      </p:sp>
      <p:sp>
        <p:nvSpPr>
          <p:cNvPr id="19460" name="Rectangle 4"/>
          <p:cNvSpPr>
            <a:spLocks/>
          </p:cNvSpPr>
          <p:nvPr/>
        </p:nvSpPr>
        <p:spPr bwMode="auto">
          <a:xfrm>
            <a:off x="723900" y="2265363"/>
            <a:ext cx="112188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000" tIns="46800" rIns="90000" bIns="46800">
            <a:spAutoFit/>
          </a:bodyPr>
          <a:lstStyle>
            <a:lvl1pPr algn="l" eaLnBrk="0" hangingPunct="0">
              <a:spcBef>
                <a:spcPct val="20000"/>
              </a:spcBef>
              <a:buFont typeface="Arial" pitchFamily="34" charset="0"/>
              <a:buChar char="•"/>
              <a:defRPr sz="3400">
                <a:solidFill>
                  <a:srgbClr val="7F7F7F"/>
                </a:solidFill>
                <a:latin typeface="Century Gothic" pitchFamily="34" charset="0"/>
              </a:defRPr>
            </a:lvl1pPr>
            <a:lvl2pPr marL="742950" indent="-285750" algn="l" eaLnBrk="0" hangingPunct="0">
              <a:spcBef>
                <a:spcPct val="20000"/>
              </a:spcBef>
              <a:buFont typeface="Courier New" pitchFamily="49" charset="0"/>
              <a:buChar char="o"/>
              <a:defRPr sz="2300">
                <a:solidFill>
                  <a:srgbClr val="7F7F7F"/>
                </a:solidFill>
                <a:latin typeface="Century Gothic" pitchFamily="34" charset="0"/>
              </a:defRPr>
            </a:lvl2pPr>
            <a:lvl3pPr marL="1143000" indent="-228600" algn="l" eaLnBrk="0" hangingPunct="0">
              <a:spcBef>
                <a:spcPct val="20000"/>
              </a:spcBef>
              <a:buFont typeface="Arial" pitchFamily="34" charset="0"/>
              <a:buChar char="•"/>
              <a:defRPr sz="2300">
                <a:solidFill>
                  <a:srgbClr val="7F7F7F"/>
                </a:solidFill>
                <a:latin typeface="Century Gothic" pitchFamily="34" charset="0"/>
              </a:defRPr>
            </a:lvl3pPr>
            <a:lvl4pPr marL="1600200" indent="-228600" algn="l" eaLnBrk="0" hangingPunct="0">
              <a:spcBef>
                <a:spcPct val="20000"/>
              </a:spcBef>
              <a:buFont typeface="Courier New" pitchFamily="49" charset="0"/>
              <a:buChar char="o"/>
              <a:defRPr sz="2300">
                <a:solidFill>
                  <a:srgbClr val="7F7F7F"/>
                </a:solidFill>
                <a:latin typeface="Century Gothic" pitchFamily="34" charset="0"/>
              </a:defRPr>
            </a:lvl4pPr>
            <a:lvl5pPr marL="2057400" indent="-228600" algn="l" eaLnBrk="0" hangingPunct="0">
              <a:spcBef>
                <a:spcPct val="20000"/>
              </a:spcBef>
              <a:buFont typeface="Arial" pitchFamily="34" charset="0"/>
              <a:buChar char="•"/>
              <a:defRPr sz="23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300">
                <a:solidFill>
                  <a:srgbClr val="7F7F7F"/>
                </a:solidFill>
                <a:latin typeface="Century Gothic" pitchFamily="34" charset="0"/>
              </a:defRPr>
            </a:lvl9pPr>
          </a:lstStyle>
          <a:p>
            <a:pPr eaLnBrk="1" hangingPunct="1">
              <a:spcBef>
                <a:spcPct val="0"/>
              </a:spcBef>
              <a:buFontTx/>
              <a:buNone/>
            </a:pPr>
            <a:endParaRPr lang="lt-LT" altLang="lt-LT" sz="2800" b="1" i="1">
              <a:solidFill>
                <a:schemeClr val="tx2"/>
              </a:solidFill>
              <a:latin typeface="Arial" pitchFamily="34" charset="0"/>
              <a:sym typeface="Dancer-Light" pitchFamily="2" charset="0"/>
            </a:endParaRPr>
          </a:p>
          <a:p>
            <a:pPr eaLnBrk="1" hangingPunct="1">
              <a:spcBef>
                <a:spcPct val="0"/>
              </a:spcBef>
              <a:buFontTx/>
              <a:buNone/>
            </a:pPr>
            <a:endParaRPr lang="lt-LT" altLang="lt-LT" sz="2800" b="1">
              <a:solidFill>
                <a:schemeClr val="tx2"/>
              </a:solidFill>
              <a:latin typeface="Arial" pitchFamily="34" charset="0"/>
              <a:sym typeface="Dancer-Light" pitchFamily="2" charset="0"/>
            </a:endParaRPr>
          </a:p>
          <a:p>
            <a:pPr eaLnBrk="1" hangingPunct="1">
              <a:spcBef>
                <a:spcPct val="0"/>
              </a:spcBef>
              <a:buFont typeface="Gill Sans"/>
              <a:buNone/>
            </a:pPr>
            <a:endParaRPr lang="lt-LT" altLang="lt-LT" sz="2800">
              <a:solidFill>
                <a:schemeClr val="tx2"/>
              </a:solidFill>
              <a:latin typeface="Arial" pitchFamily="34" charset="0"/>
              <a:sym typeface="Dancer-Light" pitchFamily="2" charset="0"/>
            </a:endParaRPr>
          </a:p>
        </p:txBody>
      </p:sp>
      <p:sp>
        <p:nvSpPr>
          <p:cNvPr id="2" name="Stačiakampis 1"/>
          <p:cNvSpPr/>
          <p:nvPr/>
        </p:nvSpPr>
        <p:spPr>
          <a:xfrm>
            <a:off x="723900" y="915988"/>
            <a:ext cx="11909425" cy="7418387"/>
          </a:xfrm>
          <a:prstGeom prst="rect">
            <a:avLst/>
          </a:prstGeom>
        </p:spPr>
        <p:txBody>
          <a:bodyPr>
            <a:spAutoFit/>
          </a:bodyPr>
          <a:lstStyle/>
          <a:p>
            <a:pPr>
              <a:defRPr/>
            </a:pPr>
            <a:endParaRPr lang="lt-LT" sz="3600" b="1" dirty="0">
              <a:latin typeface="Times New Roman" panose="02020603050405020304" pitchFamily="18" charset="0"/>
              <a:cs typeface="Times New Roman" panose="02020603050405020304" pitchFamily="18" charset="0"/>
            </a:endParaRPr>
          </a:p>
          <a:p>
            <a:pPr>
              <a:defRPr/>
            </a:pPr>
            <a:r>
              <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 </a:t>
            </a:r>
            <a:r>
              <a:rPr lang="lt-LT"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Junior</a:t>
            </a:r>
            <a:endPar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lt-LT" sz="3600" b="1" dirty="0">
              <a:latin typeface="Times New Roman" panose="02020603050405020304" pitchFamily="18" charset="0"/>
              <a:cs typeface="Times New Roman" panose="02020603050405020304" pitchFamily="18" charset="0"/>
            </a:endParaRPr>
          </a:p>
          <a:p>
            <a:pPr>
              <a:defRPr/>
            </a:pPr>
            <a:endParaRPr lang="lt-LT" sz="3600" dirty="0">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skirta Šiaurės ir Baltijos šalių bendrojo ugdymo mokyklų bendradarbiavimui bei mobilumui remti. </a:t>
            </a:r>
          </a:p>
          <a:p>
            <a:pPr algn="just">
              <a:defRPr/>
            </a:pPr>
            <a:endParaRPr lang="lt-LT" sz="3600" dirty="0">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tikslinė grupė: visų tipų (bendrojo ir profesinio lavinimo) mokyklos, jų direktoriai, mokytojai, kitas pedagoginis personalas, mokiniai, kitos institucijos, dirbančios mokyklinio ugdymo srityje.</a:t>
            </a:r>
          </a:p>
          <a:p>
            <a:pPr algn="just">
              <a:defRPr/>
            </a:pPr>
            <a:r>
              <a:rPr lang="lt-LT" sz="3600" dirty="0">
                <a:latin typeface="Times New Roman" panose="02020603050405020304" pitchFamily="18" charset="0"/>
                <a:cs typeface="Times New Roman" panose="02020603050405020304" pitchFamily="18" charset="0"/>
              </a:rPr>
              <a:t/>
            </a: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Stačiakampis 3"/>
          <p:cNvSpPr/>
          <p:nvPr/>
        </p:nvSpPr>
        <p:spPr>
          <a:xfrm>
            <a:off x="1487488" y="1550988"/>
            <a:ext cx="10728325" cy="5200650"/>
          </a:xfrm>
          <a:prstGeom prst="rect">
            <a:avLst/>
          </a:prstGeom>
        </p:spPr>
        <p:txBody>
          <a:bodyPr>
            <a:spAutoFit/>
          </a:bodyPr>
          <a:lstStyle/>
          <a:p>
            <a:pPr>
              <a:defRPr/>
            </a:pPr>
            <a:r>
              <a:rPr lang="lt-LT"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 </a:t>
            </a:r>
            <a:r>
              <a:rPr lang="lt-LT"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Adult</a:t>
            </a:r>
            <a:endPar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lt-LT" sz="3600" b="1" dirty="0">
              <a:latin typeface="Times New Roman" panose="02020603050405020304" pitchFamily="18" charset="0"/>
              <a:cs typeface="Times New Roman" panose="02020603050405020304" pitchFamily="18" charset="0"/>
            </a:endParaRPr>
          </a:p>
          <a:p>
            <a:pPr>
              <a:defRPr/>
            </a:pPr>
            <a:endParaRPr lang="lt-LT" sz="3600" dirty="0">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skirta regiono suaugusiųjų švietimo institucijų bendradarbiavimui bei mobilumui remti. </a:t>
            </a:r>
          </a:p>
          <a:p>
            <a:pPr algn="just">
              <a:defRPr/>
            </a:pPr>
            <a:endParaRPr lang="lt-LT" sz="3600" dirty="0">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tikslinė grupė: formalaus ir neformalaus suaugusiųjų švietimo institucijos, mokytojai ir kitas personalas bei besimokantys suaugusieji.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1347788"/>
            <a:ext cx="6300788"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Stačiakampis 3"/>
          <p:cNvSpPr/>
          <p:nvPr/>
        </p:nvSpPr>
        <p:spPr>
          <a:xfrm>
            <a:off x="1112838" y="1343025"/>
            <a:ext cx="11522075" cy="6310313"/>
          </a:xfrm>
          <a:prstGeom prst="rect">
            <a:avLst/>
          </a:prstGeom>
        </p:spPr>
        <p:txBody>
          <a:bodyPr>
            <a:spAutoFit/>
          </a:bodyPr>
          <a:lstStyle/>
          <a:p>
            <a:pPr>
              <a:defRPr/>
            </a:pPr>
            <a:r>
              <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Nordplus </a:t>
            </a:r>
            <a:r>
              <a:rPr lang="lt-LT"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4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a:t>
            </a:r>
            <a:endParaRPr lang="lt-LT"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 remia aukštojo mokslo institucijų Šiaurės ir Baltijos šalyse bendradarbiavimą ir mobilumą. Ja siekiama stiprinti glaudesnius regiono aukštųjų mokyklų ryšius, kurių pagalba studentai ir dėstytojai galėtų pasinaudoti vieni kitų žiniomis ir gerąja patirtimi.</a:t>
            </a:r>
          </a:p>
          <a:p>
            <a:pPr algn="just">
              <a:defRPr/>
            </a:pPr>
            <a:endParaRPr lang="lt-LT" sz="3600" dirty="0">
              <a:latin typeface="Times New Roman" panose="02020603050405020304" pitchFamily="18" charset="0"/>
              <a:cs typeface="Times New Roman" panose="02020603050405020304" pitchFamily="18" charset="0"/>
            </a:endParaRPr>
          </a:p>
          <a:p>
            <a:pPr algn="just">
              <a:defRPr/>
            </a:pPr>
            <a:r>
              <a:rPr lang="lt-LT" sz="3600" dirty="0">
                <a:latin typeface="Times New Roman" panose="02020603050405020304" pitchFamily="18" charset="0"/>
                <a:cs typeface="Times New Roman" panose="02020603050405020304" pitchFamily="18" charset="0"/>
              </a:rPr>
              <a:t>- tikslinė grupė: aukštojo mokslo institucijų studentai, dėstytojai ir kitas personalas, organizacijos ar institucijos, dirbančios aukštojo mokslo srityje.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1060450"/>
            <a:ext cx="6300787"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ittel 6"/>
          <p:cNvSpPr txBox="1">
            <a:spLocks/>
          </p:cNvSpPr>
          <p:nvPr/>
        </p:nvSpPr>
        <p:spPr bwMode="auto">
          <a:xfrm>
            <a:off x="814388" y="1060450"/>
            <a:ext cx="117030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mn-cs"/>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sym typeface="Gill Sans"/>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sym typeface="Gill Sans" charset="0"/>
              </a:defRPr>
            </a:lvl9pPr>
          </a:lstStyle>
          <a:p>
            <a:pPr marL="266700" indent="0" algn="ctr" eaLnBrk="1" hangingPunct="1">
              <a:buFont typeface="Gill Sans"/>
              <a:buNone/>
              <a:defRPr/>
            </a:pPr>
            <a:r>
              <a:rPr lang="lt-LT" sz="4400" b="1" i="1" kern="0" dirty="0" smtClean="0">
                <a:effectLst>
                  <a:outerShdw blurRad="38100" dist="38100" dir="2700000" algn="tl">
                    <a:srgbClr val="000000">
                      <a:alpha val="43137"/>
                    </a:srgbClr>
                  </a:outerShdw>
                </a:effectLst>
                <a:latin typeface="Times New Roman" pitchFamily="18" charset="0"/>
                <a:cs typeface="Times New Roman" pitchFamily="18" charset="0"/>
              </a:rPr>
              <a:t>Nordplus</a:t>
            </a:r>
            <a:r>
              <a:rPr lang="lt-LT" sz="4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lt-LT" sz="4400" b="1" i="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lt-LT" sz="4400" b="1" i="1" kern="0" dirty="0" err="1" smtClean="0">
                <a:effectLst>
                  <a:outerShdw blurRad="38100" dist="38100" dir="2700000" algn="tl">
                    <a:srgbClr val="000000">
                      <a:alpha val="43137"/>
                    </a:srgbClr>
                  </a:outerShdw>
                </a:effectLst>
                <a:latin typeface="Times New Roman" pitchFamily="18" charset="0"/>
                <a:cs typeface="Times New Roman" pitchFamily="18" charset="0"/>
              </a:rPr>
              <a:t>Horizontal</a:t>
            </a:r>
            <a:endParaRPr lang="nb-NO" sz="4400" b="1" i="1" kern="0" dirty="0" smtClean="0">
              <a:effectLst>
                <a:outerShdw blurRad="38100" dist="38100" dir="2700000" algn="tl">
                  <a:srgbClr val="000000">
                    <a:alpha val="43137"/>
                  </a:srgbClr>
                </a:outerShdw>
              </a:effectLst>
              <a:latin typeface="Dancer-Light" pitchFamily="2" charset="0"/>
            </a:endParaRPr>
          </a:p>
        </p:txBody>
      </p:sp>
      <p:sp>
        <p:nvSpPr>
          <p:cNvPr id="22532" name="Plassholder for innhold 7"/>
          <p:cNvSpPr txBox="1">
            <a:spLocks/>
          </p:cNvSpPr>
          <p:nvPr/>
        </p:nvSpPr>
        <p:spPr bwMode="auto">
          <a:xfrm>
            <a:off x="1174750" y="1997075"/>
            <a:ext cx="1098391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pitchFamily="34" charset="0"/>
              <a:buChar char="•"/>
              <a:defRPr sz="3400">
                <a:solidFill>
                  <a:srgbClr val="7F7F7F"/>
                </a:solidFill>
                <a:latin typeface="Century Gothic" pitchFamily="34" charset="0"/>
              </a:defRPr>
            </a:lvl1pPr>
            <a:lvl2pPr marL="1204913" indent="-493713" algn="l" eaLnBrk="0" hangingPunct="0">
              <a:spcBef>
                <a:spcPct val="20000"/>
              </a:spcBef>
              <a:buFont typeface="Courier New" pitchFamily="49" charset="0"/>
              <a:buChar char="o"/>
              <a:defRPr sz="2300">
                <a:solidFill>
                  <a:srgbClr val="7F7F7F"/>
                </a:solidFill>
                <a:latin typeface="Century Gothic" pitchFamily="34" charset="0"/>
              </a:defRPr>
            </a:lvl2pPr>
            <a:lvl3pPr marL="1649413" indent="-493713" algn="l" eaLnBrk="0" hangingPunct="0">
              <a:spcBef>
                <a:spcPct val="20000"/>
              </a:spcBef>
              <a:buFont typeface="Arial" pitchFamily="34" charset="0"/>
              <a:buChar char="•"/>
              <a:defRPr sz="2300">
                <a:solidFill>
                  <a:srgbClr val="7F7F7F"/>
                </a:solidFill>
                <a:latin typeface="Century Gothic" pitchFamily="34" charset="0"/>
              </a:defRPr>
            </a:lvl3pPr>
            <a:lvl4pPr marL="2093913" indent="-493713" algn="l" eaLnBrk="0" hangingPunct="0">
              <a:spcBef>
                <a:spcPct val="20000"/>
              </a:spcBef>
              <a:buFont typeface="Courier New" pitchFamily="49" charset="0"/>
              <a:buChar char="o"/>
              <a:defRPr sz="2300">
                <a:solidFill>
                  <a:srgbClr val="7F7F7F"/>
                </a:solidFill>
                <a:latin typeface="Century Gothic" pitchFamily="34" charset="0"/>
              </a:defRPr>
            </a:lvl4pPr>
            <a:lvl5pPr marL="2538413" indent="-493713" algn="l" eaLnBrk="0" hangingPunct="0">
              <a:spcBef>
                <a:spcPct val="20000"/>
              </a:spcBef>
              <a:buFont typeface="Arial" pitchFamily="34" charset="0"/>
              <a:buChar char="•"/>
              <a:defRPr sz="2300">
                <a:solidFill>
                  <a:srgbClr val="7F7F7F"/>
                </a:solidFill>
                <a:latin typeface="Century Gothic" pitchFamily="34" charset="0"/>
              </a:defRPr>
            </a:lvl5pPr>
            <a:lvl6pPr marL="2995613" indent="-493713" eaLnBrk="0" fontAlgn="base" hangingPunct="0">
              <a:spcBef>
                <a:spcPct val="20000"/>
              </a:spcBef>
              <a:spcAft>
                <a:spcPct val="0"/>
              </a:spcAft>
              <a:buFont typeface="Arial" pitchFamily="34" charset="0"/>
              <a:buChar char="•"/>
              <a:defRPr sz="2300">
                <a:solidFill>
                  <a:srgbClr val="7F7F7F"/>
                </a:solidFill>
                <a:latin typeface="Century Gothic" pitchFamily="34" charset="0"/>
              </a:defRPr>
            </a:lvl6pPr>
            <a:lvl7pPr marL="3452813" indent="-493713" eaLnBrk="0" fontAlgn="base" hangingPunct="0">
              <a:spcBef>
                <a:spcPct val="20000"/>
              </a:spcBef>
              <a:spcAft>
                <a:spcPct val="0"/>
              </a:spcAft>
              <a:buFont typeface="Arial" pitchFamily="34" charset="0"/>
              <a:buChar char="•"/>
              <a:defRPr sz="2300">
                <a:solidFill>
                  <a:srgbClr val="7F7F7F"/>
                </a:solidFill>
                <a:latin typeface="Century Gothic" pitchFamily="34" charset="0"/>
              </a:defRPr>
            </a:lvl7pPr>
            <a:lvl8pPr marL="3910013" indent="-493713" eaLnBrk="0" fontAlgn="base" hangingPunct="0">
              <a:spcBef>
                <a:spcPct val="20000"/>
              </a:spcBef>
              <a:spcAft>
                <a:spcPct val="0"/>
              </a:spcAft>
              <a:buFont typeface="Arial" pitchFamily="34" charset="0"/>
              <a:buChar char="•"/>
              <a:defRPr sz="2300">
                <a:solidFill>
                  <a:srgbClr val="7F7F7F"/>
                </a:solidFill>
                <a:latin typeface="Century Gothic" pitchFamily="34" charset="0"/>
              </a:defRPr>
            </a:lvl8pPr>
            <a:lvl9pPr marL="4367213" indent="-493713" eaLnBrk="0" fontAlgn="base" hangingPunct="0">
              <a:spcBef>
                <a:spcPct val="20000"/>
              </a:spcBef>
              <a:spcAft>
                <a:spcPct val="0"/>
              </a:spcAft>
              <a:buFont typeface="Arial" pitchFamily="34" charset="0"/>
              <a:buChar char="•"/>
              <a:defRPr sz="2300">
                <a:solidFill>
                  <a:srgbClr val="7F7F7F"/>
                </a:solidFill>
                <a:latin typeface="Century Gothic" pitchFamily="34" charset="0"/>
              </a:defRPr>
            </a:lvl9pPr>
          </a:lstStyle>
          <a:p>
            <a:pPr algn="just">
              <a:spcBef>
                <a:spcPct val="0"/>
              </a:spcBef>
              <a:buSzPct val="171000"/>
              <a:buFont typeface="Gill Sans"/>
              <a:buNone/>
            </a:pPr>
            <a:endParaRPr lang="lt-LT" altLang="lt-LT" sz="3600">
              <a:solidFill>
                <a:schemeClr val="tx1"/>
              </a:solidFill>
              <a:latin typeface="Times New Roman" pitchFamily="18" charset="0"/>
              <a:ea typeface="Calibri" pitchFamily="34" charset="0"/>
              <a:cs typeface="Times New Roman" pitchFamily="18" charset="0"/>
            </a:endParaRPr>
          </a:p>
          <a:p>
            <a:pPr algn="just">
              <a:spcBef>
                <a:spcPct val="0"/>
              </a:spcBef>
              <a:buSzPct val="171000"/>
              <a:buFont typeface="Gill Sans"/>
              <a:buNone/>
            </a:pPr>
            <a:r>
              <a:rPr lang="lt-LT" altLang="lt-LT" sz="3600">
                <a:solidFill>
                  <a:schemeClr val="tx1"/>
                </a:solidFill>
                <a:latin typeface="Times New Roman" pitchFamily="18" charset="0"/>
                <a:ea typeface="Calibri" pitchFamily="34" charset="0"/>
                <a:cs typeface="Times New Roman" pitchFamily="18" charset="0"/>
              </a:rPr>
              <a:t>- remia tarpsektorinių tinklų ir projektų veiklą: darbo grupes, patirties mainų seminarus, konferencijas, tyrimus, statistikos projektus, mokslinių projektų valorizaciją, inovacinių kursų ir modelių kūrimą, inovatyvių kalbų mokymo ir mokymosi priemonių kūrimą, geros praktikos sklaidą ir kt.</a:t>
            </a:r>
          </a:p>
          <a:p>
            <a:pPr algn="just">
              <a:spcBef>
                <a:spcPct val="0"/>
              </a:spcBef>
              <a:buSzPct val="171000"/>
              <a:buFont typeface="Gill Sans"/>
              <a:buNone/>
            </a:pPr>
            <a:r>
              <a:rPr lang="lt-LT" altLang="lt-LT" sz="3600">
                <a:solidFill>
                  <a:schemeClr val="tx1"/>
                </a:solidFill>
                <a:latin typeface="Times New Roman" pitchFamily="18" charset="0"/>
                <a:ea typeface="Calibri" pitchFamily="34" charset="0"/>
                <a:cs typeface="Times New Roman" pitchFamily="18" charset="0"/>
              </a:rPr>
              <a:t>- tikslinė grupė: asmenys, institucijos, organizacijos ar kitos įstaigos, dirbančios švietimo ir mokymosi visą gyvenimą srityje.</a:t>
            </a:r>
            <a:endParaRPr lang="en-GB" altLang="lt-LT" sz="3600">
              <a:solidFill>
                <a:schemeClr val="tx1"/>
              </a:solidFill>
              <a:latin typeface="Times New Roman" pitchFamily="18" charset="0"/>
              <a:ea typeface="Calibri" pitchFamily="34" charset="0"/>
              <a:cs typeface="Times New Roman" pitchFamily="18" charset="0"/>
            </a:endParaRPr>
          </a:p>
          <a:p>
            <a:pPr algn="just">
              <a:spcBef>
                <a:spcPct val="0"/>
              </a:spcBef>
              <a:buSzPct val="171000"/>
              <a:buFont typeface="Gill Sans"/>
              <a:buNone/>
            </a:pPr>
            <a:r>
              <a:rPr lang="lt-LT" altLang="lt-LT" sz="3600">
                <a:solidFill>
                  <a:schemeClr val="tx1"/>
                </a:solidFill>
                <a:latin typeface="Times New Roman" pitchFamily="18" charset="0"/>
                <a:ea typeface="Calibri" pitchFamily="34" charset="0"/>
                <a:cs typeface="Times New Roman" pitchFamily="18" charset="0"/>
              </a:rPr>
              <a:t/>
            </a:r>
            <a:br>
              <a:rPr lang="lt-LT" altLang="lt-LT" sz="3600">
                <a:solidFill>
                  <a:schemeClr val="tx1"/>
                </a:solidFill>
                <a:latin typeface="Times New Roman" pitchFamily="18" charset="0"/>
                <a:ea typeface="Calibri" pitchFamily="34" charset="0"/>
                <a:cs typeface="Times New Roman" pitchFamily="18" charset="0"/>
              </a:rPr>
            </a:br>
            <a:r>
              <a:rPr lang="lt-LT" altLang="lt-LT" sz="3600">
                <a:solidFill>
                  <a:schemeClr val="tx1"/>
                </a:solidFill>
                <a:latin typeface="Times New Roman" pitchFamily="18" charset="0"/>
                <a:ea typeface="Calibri" pitchFamily="34" charset="0"/>
                <a:cs typeface="Times New Roman" pitchFamily="18" charset="0"/>
              </a:rPr>
              <a:t/>
            </a:r>
            <a:br>
              <a:rPr lang="lt-LT" altLang="lt-LT" sz="3600">
                <a:solidFill>
                  <a:schemeClr val="tx1"/>
                </a:solidFill>
                <a:latin typeface="Times New Roman" pitchFamily="18" charset="0"/>
                <a:ea typeface="Calibri" pitchFamily="34" charset="0"/>
                <a:cs typeface="Times New Roman" pitchFamily="18" charset="0"/>
              </a:rPr>
            </a:br>
            <a:endParaRPr lang="en-GB" altLang="lt-LT" sz="3600">
              <a:solidFill>
                <a:schemeClr val="tx1"/>
              </a:solidFill>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1347788"/>
            <a:ext cx="6300788"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Plassholder for innhold 7"/>
          <p:cNvSpPr txBox="1">
            <a:spLocks/>
          </p:cNvSpPr>
          <p:nvPr/>
        </p:nvSpPr>
        <p:spPr>
          <a:xfrm>
            <a:off x="606425" y="2284413"/>
            <a:ext cx="11704638" cy="5832475"/>
          </a:xfrm>
          <a:prstGeom prst="rect">
            <a:avLst/>
          </a:prstGeom>
        </p:spPr>
        <p:txBody>
          <a:bodyPr lIns="130046" tIns="65023" rIns="130046" bIns="65023"/>
          <a:lstStyle>
            <a:lvl1pPr marL="487672" indent="-487672" algn="l" defTabSz="1300460" rtl="0" eaLnBrk="1" latinLnBrk="0" hangingPunct="1">
              <a:spcBef>
                <a:spcPct val="20000"/>
              </a:spcBef>
              <a:buFont typeface="Arial" pitchFamily="34" charset="0"/>
              <a:buChar char="•"/>
              <a:defRPr sz="3400" kern="1200">
                <a:solidFill>
                  <a:schemeClr val="tx1">
                    <a:lumMod val="50000"/>
                    <a:lumOff val="50000"/>
                  </a:schemeClr>
                </a:solidFill>
                <a:latin typeface="+mj-lt"/>
                <a:ea typeface="+mn-ea"/>
                <a:cs typeface="+mn-cs"/>
              </a:defRPr>
            </a:lvl1pPr>
            <a:lvl2pPr marL="1056623" indent="-406394"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2pPr>
            <a:lvl3pPr marL="1625575"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3pPr>
            <a:lvl4pPr marL="227580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4pPr>
            <a:lvl5pPr marL="292603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5pPr>
            <a:lvl6pPr marL="357626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6pPr>
            <a:lvl7pPr marL="422649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7pPr>
            <a:lvl8pPr marL="487672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8pPr>
            <a:lvl9pPr marL="552695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9pPr>
          </a:lstStyle>
          <a:p>
            <a:pPr algn="just" fontAlgn="auto">
              <a:spcAft>
                <a:spcPts val="0"/>
              </a:spcAft>
              <a:buFontTx/>
              <a:buChar char="-"/>
              <a:defRPr/>
            </a:pPr>
            <a:r>
              <a:rPr lang="lt-LT" sz="3200" dirty="0" smtClean="0">
                <a:solidFill>
                  <a:schemeClr val="tx1"/>
                </a:solidFill>
                <a:latin typeface="Times New Roman" panose="02020603050405020304" pitchFamily="18" charset="0"/>
                <a:cs typeface="Times New Roman" panose="02020603050405020304" pitchFamily="18" charset="0"/>
              </a:rPr>
              <a:t>remia </a:t>
            </a:r>
            <a:r>
              <a:rPr lang="lt-LT" sz="3200" dirty="0">
                <a:solidFill>
                  <a:schemeClr val="tx1"/>
                </a:solidFill>
                <a:latin typeface="Times New Roman" panose="02020603050405020304" pitchFamily="18" charset="0"/>
                <a:cs typeface="Times New Roman" panose="02020603050405020304" pitchFamily="18" charset="0"/>
              </a:rPr>
              <a:t>veiklas susijusias su šiaurės kalbų, kultūros ir gyvenimo būdo populiarinimu. </a:t>
            </a:r>
            <a:endParaRPr lang="lt-LT" sz="3200" dirty="0" smtClean="0">
              <a:solidFill>
                <a:schemeClr val="tx1"/>
              </a:solidFill>
              <a:latin typeface="Times New Roman" panose="02020603050405020304" pitchFamily="18" charset="0"/>
              <a:cs typeface="Times New Roman" panose="02020603050405020304" pitchFamily="18" charset="0"/>
            </a:endParaRPr>
          </a:p>
          <a:p>
            <a:pPr algn="just" fontAlgn="auto">
              <a:spcAft>
                <a:spcPts val="0"/>
              </a:spcAft>
              <a:buFontTx/>
              <a:buChar char="-"/>
              <a:defRPr/>
            </a:pPr>
            <a:r>
              <a:rPr lang="lt-LT" altLang="lt-LT" sz="3200" dirty="0">
                <a:solidFill>
                  <a:schemeClr val="tx1"/>
                </a:solidFill>
                <a:latin typeface="Times New Roman" panose="02020603050405020304" pitchFamily="18" charset="0"/>
                <a:cs typeface="Times New Roman" panose="02020603050405020304" pitchFamily="18" charset="0"/>
              </a:rPr>
              <a:t>bendrai veiklai apjungia visas švietimo institucijas iš </a:t>
            </a:r>
            <a:r>
              <a:rPr lang="lt-LT" altLang="lt-LT" sz="3200" i="1" dirty="0">
                <a:solidFill>
                  <a:schemeClr val="tx1"/>
                </a:solidFill>
                <a:latin typeface="Times New Roman" panose="02020603050405020304" pitchFamily="18" charset="0"/>
                <a:cs typeface="Times New Roman" panose="02020603050405020304" pitchFamily="18" charset="0"/>
              </a:rPr>
              <a:t>Nordplus</a:t>
            </a:r>
            <a:r>
              <a:rPr lang="lt-LT" altLang="lt-LT" sz="3200" dirty="0">
                <a:solidFill>
                  <a:schemeClr val="tx1"/>
                </a:solidFill>
                <a:latin typeface="Times New Roman" panose="02020603050405020304" pitchFamily="18" charset="0"/>
                <a:cs typeface="Times New Roman" panose="02020603050405020304" pitchFamily="18" charset="0"/>
              </a:rPr>
              <a:t> programoje dalyvaujančių šalių. Projektų veikla yra orientuota į ilgalaikį bendradarbiavimą ir bendrą rezultatą-produktą, susijusį su skandinavų kalbų žinomumo didinimu ir supratimu.</a:t>
            </a:r>
          </a:p>
          <a:p>
            <a:pPr marL="446088" indent="-446088" algn="just" fontAlgn="auto">
              <a:spcAft>
                <a:spcPts val="0"/>
              </a:spcAft>
              <a:buFont typeface="Arial" pitchFamily="34" charset="0"/>
              <a:buNone/>
              <a:defRPr/>
            </a:pPr>
            <a:r>
              <a:rPr lang="lt-LT" sz="3200" dirty="0" smtClean="0">
                <a:solidFill>
                  <a:schemeClr val="tx1"/>
                </a:solidFill>
                <a:latin typeface="Times New Roman" panose="02020603050405020304" pitchFamily="18" charset="0"/>
                <a:cs typeface="Times New Roman" panose="02020603050405020304" pitchFamily="18" charset="0"/>
              </a:rPr>
              <a:t>     Tikslinė </a:t>
            </a:r>
            <a:r>
              <a:rPr lang="lt-LT" sz="3200" dirty="0">
                <a:solidFill>
                  <a:schemeClr val="tx1"/>
                </a:solidFill>
                <a:latin typeface="Times New Roman" panose="02020603050405020304" pitchFamily="18" charset="0"/>
                <a:cs typeface="Times New Roman" panose="02020603050405020304" pitchFamily="18" charset="0"/>
              </a:rPr>
              <a:t>grupė: </a:t>
            </a:r>
            <a:r>
              <a:rPr lang="lt-LT" sz="3200" dirty="0" smtClean="0">
                <a:solidFill>
                  <a:schemeClr val="tx1"/>
                </a:solidFill>
                <a:latin typeface="Times New Roman" panose="02020603050405020304" pitchFamily="18" charset="0"/>
                <a:cs typeface="Times New Roman" panose="02020603050405020304" pitchFamily="18" charset="0"/>
              </a:rPr>
              <a:t>švietimo </a:t>
            </a:r>
            <a:r>
              <a:rPr lang="lt-LT" sz="3200" dirty="0">
                <a:solidFill>
                  <a:schemeClr val="tx1"/>
                </a:solidFill>
                <a:latin typeface="Times New Roman" panose="02020603050405020304" pitchFamily="18" charset="0"/>
                <a:cs typeface="Times New Roman" panose="02020603050405020304" pitchFamily="18" charset="0"/>
              </a:rPr>
              <a:t>ir mokslo įstaigos, organizacijos ir asociacijos, nevyriausybinio sektoriaus organizacijos ir privačios įmonės.</a:t>
            </a:r>
            <a:endParaRPr lang="lt-LT" altLang="lt-LT" sz="3200" dirty="0" smtClean="0">
              <a:solidFill>
                <a:schemeClr val="tx1"/>
              </a:solidFill>
              <a:latin typeface="Times New Roman" panose="02020603050405020304" pitchFamily="18" charset="0"/>
              <a:cs typeface="Times New Roman" panose="02020603050405020304" pitchFamily="18" charset="0"/>
            </a:endParaRPr>
          </a:p>
          <a:p>
            <a:pPr marL="533400" indent="-533400">
              <a:buFont typeface="Arial" pitchFamily="34" charset="0"/>
              <a:buNone/>
              <a:defRPr/>
            </a:pPr>
            <a:endParaRPr lang="lt-LT" sz="3200" dirty="0">
              <a:solidFill>
                <a:schemeClr val="tx1"/>
              </a:solidFill>
              <a:latin typeface="Times New Roman" panose="02020603050405020304" pitchFamily="18" charset="0"/>
              <a:cs typeface="Times New Roman" panose="02020603050405020304" pitchFamily="18" charset="0"/>
            </a:endParaRPr>
          </a:p>
          <a:p>
            <a:pPr fontAlgn="auto">
              <a:spcAft>
                <a:spcPts val="0"/>
              </a:spcAft>
              <a:buFontTx/>
              <a:buChar char="-"/>
              <a:defRPr/>
            </a:pPr>
            <a:endParaRPr lang="nb-NO" altLang="lt-LT" sz="3200" dirty="0" smtClean="0">
              <a:solidFill>
                <a:schemeClr val="tx1"/>
              </a:solidFill>
              <a:latin typeface="Times New Roman" panose="02020603050405020304" pitchFamily="18" charset="0"/>
              <a:cs typeface="Times New Roman" panose="02020603050405020304" pitchFamily="18" charset="0"/>
            </a:endParaRPr>
          </a:p>
        </p:txBody>
      </p:sp>
      <p:sp>
        <p:nvSpPr>
          <p:cNvPr id="10" name="Tittel 6"/>
          <p:cNvSpPr txBox="1">
            <a:spLocks/>
          </p:cNvSpPr>
          <p:nvPr/>
        </p:nvSpPr>
        <p:spPr bwMode="auto">
          <a:xfrm>
            <a:off x="814388" y="1060450"/>
            <a:ext cx="11703050" cy="885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1300460" rtl="0" eaLnBrk="1" latinLnBrk="0" hangingPunct="1">
              <a:lnSpc>
                <a:spcPts val="8249"/>
              </a:lnSpc>
              <a:spcBef>
                <a:spcPct val="0"/>
              </a:spcBef>
              <a:buNone/>
              <a:defRPr sz="7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r>
              <a:rPr lang="lt-LT" sz="4400" b="1" i="1" dirty="0" smtClean="0">
                <a:solidFill>
                  <a:schemeClr val="tx1"/>
                </a:solidFill>
                <a:latin typeface="Times New Roman" pitchFamily="18" charset="0"/>
                <a:cs typeface="Times New Roman" pitchFamily="18" charset="0"/>
              </a:rPr>
              <a:t>Nordplus</a:t>
            </a:r>
            <a:r>
              <a:rPr lang="lt-LT" sz="4400" b="1" dirty="0" smtClean="0">
                <a:solidFill>
                  <a:schemeClr val="tx1"/>
                </a:solidFill>
                <a:latin typeface="Times New Roman" pitchFamily="18" charset="0"/>
                <a:cs typeface="Times New Roman" pitchFamily="18" charset="0"/>
              </a:rPr>
              <a:t> </a:t>
            </a:r>
            <a:r>
              <a:rPr lang="lt-LT" sz="4400" b="1" i="1" dirty="0" err="1" smtClean="0">
                <a:solidFill>
                  <a:schemeClr val="tx1"/>
                </a:solidFill>
                <a:latin typeface="Times New Roman" pitchFamily="18" charset="0"/>
                <a:cs typeface="Times New Roman" pitchFamily="18" charset="0"/>
              </a:rPr>
              <a:t>Nordic</a:t>
            </a:r>
            <a:r>
              <a:rPr lang="lt-LT" sz="4400" b="1" dirty="0" smtClean="0">
                <a:solidFill>
                  <a:schemeClr val="tx1"/>
                </a:solidFill>
                <a:latin typeface="Times New Roman" pitchFamily="18" charset="0"/>
                <a:cs typeface="Times New Roman" pitchFamily="18" charset="0"/>
              </a:rPr>
              <a:t> </a:t>
            </a:r>
            <a:r>
              <a:rPr lang="lt-LT" sz="4400" b="1" i="1" dirty="0" err="1" smtClean="0">
                <a:solidFill>
                  <a:schemeClr val="tx1"/>
                </a:solidFill>
                <a:latin typeface="Times New Roman" pitchFamily="18" charset="0"/>
                <a:cs typeface="Times New Roman" pitchFamily="18" charset="0"/>
              </a:rPr>
              <a:t>Language</a:t>
            </a:r>
            <a:endParaRPr lang="nb-NO" sz="4400" b="1" i="1" dirty="0" smtClean="0">
              <a:solidFill>
                <a:schemeClr val="tx1"/>
              </a:solidFill>
              <a:latin typeface="Dancer-Light" pitchFamily="2"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1347788"/>
            <a:ext cx="6300788" cy="82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l="15417" t="15874" r="28244" b="16348"/>
          <a:stretch>
            <a:fillRect/>
          </a:stretch>
        </p:blipFill>
        <p:spPr bwMode="auto">
          <a:xfrm>
            <a:off x="1101725" y="1393825"/>
            <a:ext cx="10904538" cy="7378700"/>
          </a:xfrm>
          <a:prstGeom prst="rect">
            <a:avLst/>
          </a:prstGeom>
          <a:noFill/>
          <a:ln>
            <a:noFill/>
          </a:ln>
          <a:extLst>
            <a:ext uri="{909E8E84-426E-40DD-AFC4-6F175D3DCCD1}">
              <a14:hiddenFill xmlns:a14="http://schemas.microsoft.com/office/drawing/2010/main">
                <a:blipFill dpi="0" rotWithShape="0">
                  <a:blip/>
                  <a:srcRect l="15417" t="15874" r="28244" b="16348"/>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Vykdomo">
  <a:themeElements>
    <a:clrScheme name="Vykdom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ykdom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ykdom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Arial"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3287</TotalTime>
  <Pages>0</Pages>
  <Words>718</Words>
  <Characters>0</Characters>
  <Application>Microsoft Office PowerPoint</Application>
  <PresentationFormat>Pasirinktinai</PresentationFormat>
  <Lines>0</Lines>
  <Paragraphs>118</Paragraphs>
  <Slides>17</Slides>
  <Notes>2</Notes>
  <HiddenSlides>0</HiddenSlides>
  <MMClips>0</MMClips>
  <ScaleCrop>false</ScaleCrop>
  <HeadingPairs>
    <vt:vector size="4" baseType="variant">
      <vt:variant>
        <vt:lpstr>Tema</vt:lpstr>
      </vt:variant>
      <vt:variant>
        <vt:i4>12</vt:i4>
      </vt:variant>
      <vt:variant>
        <vt:lpstr>Skaidrių pavadinimai</vt:lpstr>
      </vt:variant>
      <vt:variant>
        <vt:i4>17</vt:i4>
      </vt:variant>
    </vt:vector>
  </HeadingPairs>
  <TitlesOfParts>
    <vt:vector size="29" baseType="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Right</vt:lpstr>
      <vt:lpstr>Title, Bullets &amp; Photo</vt:lpstr>
      <vt:lpstr>Default Design</vt:lpstr>
      <vt:lpstr>Vykdomo</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Namai</dc:creator>
  <cp:lastModifiedBy>VystymoSK3</cp:lastModifiedBy>
  <cp:revision>207</cp:revision>
  <dcterms:modified xsi:type="dcterms:W3CDTF">2015-11-12T11:28:41Z</dcterms:modified>
</cp:coreProperties>
</file>